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543" r:id="rId2"/>
    <p:sldId id="1166" r:id="rId3"/>
    <p:sldId id="425" r:id="rId4"/>
    <p:sldId id="426" r:id="rId5"/>
    <p:sldId id="428" r:id="rId6"/>
    <p:sldId id="430" r:id="rId7"/>
    <p:sldId id="1147" r:id="rId8"/>
    <p:sldId id="431" r:id="rId9"/>
    <p:sldId id="433" r:id="rId10"/>
    <p:sldId id="434" r:id="rId11"/>
    <p:sldId id="435" r:id="rId12"/>
    <p:sldId id="1151" r:id="rId13"/>
    <p:sldId id="1132" r:id="rId14"/>
    <p:sldId id="1084" r:id="rId15"/>
    <p:sldId id="1086" r:id="rId16"/>
    <p:sldId id="2563" r:id="rId17"/>
    <p:sldId id="1231" r:id="rId18"/>
    <p:sldId id="649" r:id="rId19"/>
    <p:sldId id="1087" r:id="rId20"/>
    <p:sldId id="1088" r:id="rId21"/>
    <p:sldId id="1123" r:id="rId22"/>
    <p:sldId id="1090" r:id="rId23"/>
    <p:sldId id="1091" r:id="rId24"/>
    <p:sldId id="1098" r:id="rId25"/>
    <p:sldId id="1099" r:id="rId26"/>
    <p:sldId id="1100" r:id="rId27"/>
    <p:sldId id="1101" r:id="rId28"/>
    <p:sldId id="1118" r:id="rId29"/>
    <p:sldId id="472" r:id="rId30"/>
    <p:sldId id="1540" r:id="rId31"/>
    <p:sldId id="1140" r:id="rId32"/>
    <p:sldId id="1141" r:id="rId33"/>
    <p:sldId id="1122" r:id="rId34"/>
    <p:sldId id="1541" r:id="rId35"/>
    <p:sldId id="1136" r:id="rId36"/>
    <p:sldId id="1536" r:id="rId37"/>
    <p:sldId id="460" r:id="rId38"/>
    <p:sldId id="1137" r:id="rId39"/>
    <p:sldId id="463" r:id="rId40"/>
    <p:sldId id="1138" r:id="rId41"/>
    <p:sldId id="464" r:id="rId42"/>
    <p:sldId id="1139" r:id="rId43"/>
    <p:sldId id="1376" r:id="rId44"/>
    <p:sldId id="1538" r:id="rId45"/>
    <p:sldId id="1539" r:id="rId46"/>
    <p:sldId id="1537" r:id="rId47"/>
    <p:sldId id="48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33:13.11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9648 4904 0,'18'0'31,"0"0"1,-1 0 14,1 0-46,0 0 16,17-18 0,0 18-1,1 0-15,16 0 16,37 0 0,-36 0 15,35 0-16,35 0 1,-88 0 0,54 0-1,-1 0 1,-35 0 0,-18 0-1,36 0 1,-54 0-1,19 0-15,-19 0 16,54 0 0,-36 0 15,18 0-15,-18 0-1,-17 0 1,52 0-1,-34 0 1,-1 0 0,36 0-1,-19 0 1,-16 0 0,34 0-1,-17 0 1,-18 0-1,71 0 1,-53 0 0,35 0-1,18 0 1,-53 0 0,71 0 15,-19 0-16,-52 0 1,71 0 0,-18 0-1,-36 0 1,36 0 0,0 0-1,-36 0 1,36 0-1,-35 0 1,17 0-16,-17 0 16,87 0 15,-17 0-15,-88 0-1,71 0 1,-89 0-1,53 0 1,-17 0 0,-53 0-1,-1 0 1,18 0 0,54 0 280,-1 0-280,-35 0-16,0 0 16,35 0 15,18 0-15,-18 0-1,-35 0-15,0 18 16,53-18-1,-36 0 1,18 17 0,0 1-1,-52-18 1,52 18 0,-17-18-1,-36 0 1,18 17-1,0-17 1,-18 0 0,18 0-1,-18 0 1,18 0 0,18 0 15,-54 0-16,36 0 1,18 0 0,-54 0-1,19 0 1,17 0 0,-36 0-1,36 0 1,-35 0-1,17 0 1,0 0 0,-17 0 15,0 0-15,-1 0 15,1 0-16,-1 0 17,1-17-17,0 17 1,-1-18 0,1 18 30,0 0-14,-1-18-1,1 18-31,17 0 31,-17 0 0,-1 0-15,1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0:32.63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15363 5838 0,'0'0'0,"0"18"32,18 0-1,0-1 0,17 1 125,-17-18-156,17 0 16,-17 0 0,52 0-1,-35 0 1,36 18 0,-36-18-16,36 0 31,-36 0-16,-17 0-15,-1 0 16,54 0 0,-53 0-1,17 0 1,0 0 0,36 0-1,-18 0 1,-18 0-1,35 0 1,-52 0 0,53 0-1,17 0 1,-53 0 0,18 0-1,53 0 1,-53 0 15,35 0-15,0 0-1,-53 0-15,54 0 16,-36 0 0,-18 0-16,18 0 31,53 0-16,-18 0 1,-35 0 0,35 0-1,-53 0 1,53 0 0,1 0-1,-37 17 1,54-17-1,-18 0 1,-52 0 0,52 0-1,0 0 17,-70 0-17,52 0 1,-34 0-1,-1 0-15,35 0 16,-17 0 0,-17 0-1,-1 0-15,0 0 16,18 0 0,-35 0-1,17 0 1,0 0 15,-17 0-15,0 0-1,-1 0 1,1 0 0,0 0 15,-1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0:47.3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20920 11042 0,'17'0'141,"1"0"-110,0 0 0,-1 0-31,1 0 16,17 0-1,0 0 1,36 0 0,-36 0-1,-17 0-15,17 0 31,36 0-15,-54 0 0,19 0-1,-1 0 1,-17 0 0,17 0-1,0 0 1,-17 0-1,-1 0 1,19 0 0,-19 0 15,1 0-15,0 0-1,-1 0 48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0:51.44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15169 11606 0,'18'0'31,"-18"-17"-15,18 17 0,17 0-1,-17 0 1,-1 0-1,19 0 1,-19 0-16,1 0 31,52 0-15,1 0 0,0 0 15,-36 0-16,18 0 1,17 0 0,-52 0-1,70 0 1,-35 0 0,-18 0-1,36 0 16,17 0-15,-53 0 0,36 0-1,-36 0 1,0 0-16,-17 0 16,35 0-1,18 0 1,-54 0-1,54 0 1,-36 0 0,0 0-1,36 0 1,-1 0 0,-17 0-1,18 0 1,-36 0-1,36 0 1,17 0 15,-53 0-15,18 0-16,0 0 16,88 0-1,-53 0 1,71 0-1,-88 0 1,17 0-16,-35 0 16,70 0-1,-52 0 1,-36 0-16,18 0 16,35 0-1,-53 0 16,54 0-15,-1 0 0,-35 0-1,35 0 1,-18 0 0,-34 0-1,34 0 1,-34 0-1,-19 0 1,36 0 265,18 0-265,-18 0-16,0 0 16,-18 35-1,53-35 16,-35 0-15,88 0 0,-88 18-1,18-18-15,-1 17 16,54-17 0,-19 0-1,-52 18 1,35-18-1,-17 0 1,-36 0-16,1 0 16,52 0-1,-53 0 1,18 0-16,-18 0 16,36 0-1,-54 0 1,54 0-1,-18 0 1,-18 0 15,36 0-15,-36 0 0,0 0-1,36 0 1,-1 0-1,-34 0 1,34 0 0,18 0-1,-52 0 1,34 0 0,-34 0-1,-1 0 16,35 0-15,-52 0 0,35 0-1,-35 0 1,-1 0 0,19 0-1,-1 0 1,-18 0-1,19 0 1,-19 0 0,1 0-1,0 0 1,-1 0 31,1 0-16,0 0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0:54.98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15346 12012 0,'17'0'62,"1"0"-46,0 0 0,17 0-1,0 0 1,36 0-16,-53 18 31,17-18-31,0 0 16,53 17-1,-52-17 1,52 18 0,0 0 15,-35-18-15,53 17-1,-18-17 1,-35 0-1,35 0 1,-53 0 0,18 0-16,-18 18 15,54-18 1,-19 0 0,-17 18-16,0-18 15,71 0 16,-72 17-15,54-17 0,18 0-1,-71 0 1,0 0-16,-1 0 16,72 0-1,-71 0 1,53 0-1,17 0 1,-70 0 0,53 0-1,-18 0 1,-17 0 0,35 0-1,35 0 1,-88 0-1,88 0 1,-88 0 0,52 0 15,19 0-15,-71 0-1,35 0 1,-17 0-1,-36 0 1,53 0 0,-17 0-1,-19 0-15,37-17 32,-1 17-17,-53-18 16,71 18-15,-53 0 0,-18 0-16,0 0 15,36-18 1,-53 18 0,35 0-1,17 0 1,-35 0-1,36 0 1,0 0 0,-36 0-1,18 0 1,17 0 0,-34 0-1,16 0 1,-16 0-1,34 0 1,-17 0 15,-18 0-15,18 0 0,18 0-1,-36 0 1,1 0-1,34 0 1,-35 0 0,18 0-1,18 0 1,-36 0 0,-17 0-1,17 0 1,18 0 15,-18 0-15,-17 0-1,35 18 1,0-18 0,-36 0-1,19 0 1,17 0-1,-36 0 1,18 0 0,18 0-1,-35 0 1,17 0 0,1 0-1,-19 0 1,18 0-1,1 0 1,-19 0 0,19 0 15,-19 0-15,19 0-1,-19 0 1,1 0 15,-1 0 0,1 0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0:58.5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15187 12453 0,'18'0'15,"-1"0"16,1 0-15,0 0-16,17 0 16,0 0-1,18 0 1,88-18 0,-70 18-1,123-35 1,-35 18-1,-89 17 17,89 0-17,0 0 1,-89 0 0,89-18-1,-53 0-15,-71 18 16,53 0 15,0 0-15,-52 0-1,34 0 1,-34 0-16,-1 0 16,18 0-1,17 0 1,1 0-1,-36 0 1,36 0 0,-36 0-1,53-17 17,0 17-17,-17-18 1,-1 18-16,-17 0 15,88 0 1,-88 0-16,71 0 31,-1-18-15,-70 18 0,35 0-1,18-17 1,-53 17-1,18 0 17,-36 0-17,-17 0-15,17 0 16,-17 0-16,-1 0 16,107 0 249,17 17-249,-35-17-16,17 18 15,-17-18 1,-18 0-16,-17 35 16,-18-35-1,70 18-15,-35-18 16,-52 0 0,52 18 15,-35-18-16,70 0 17,-17 0-17,17 0 1,-70 0 0,53 0-1,-53 0-15,53 0 31,0 0-15,-53 0 0,70 0-1,-17 0 1,-53 0-16,35 0 31,18 0-15,-88 0-1,87 0 1,-34-18 0,-53 18-1,52 0 17,-52-18-17,17 18-15,-17 0 16,17 0-1,-17 0 1,17 0-16,0 0 31,-17 0-15,-1 0 15,1 0 0,0 0 1,-1 0-1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1:02.15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15328 12771 0,'0'17'47,"18"-17"-16,-1 18-15,1-18 0,0 17-1,-1-17-15,1 0 16,17 0 0,-17 0-1,0 18-15,-1-18 16,54 18-1,-36-1 1,18 1 0,18 0 15,-36-18-15,0 17-1,36 1 1,-36-18-1,18 18 1,17-1 0,-34-17-1,17 18 1,0 0 0,-18-18-1,18 0 1,-18 0-1,0 0-15,1 0 16,16 0 0,-34 0-1,53 0 1,-18 0 0,-18 0-1,35 0 16,19 0-15,-54 0 0,18 0-16,-18 0 15,53 0 1,-35 0 15,35 0-31,36 0 16,-71 0-1,70-18 1,-17 0 0,-71 18-1,54-17 17,-1-1-17,-18 18 1,18-18-1,-52 18 1,17 0-16,-18-17 16,53 17-1,-53-18 1,36 0 0,0 18-1,-36 0 1,35-17-1,1-1 17,-36 18-17,53-35 1,-17 35 0,-36-18-1,53 18 1,18 0-1,-35 0 1,17 0 0,-53 0-1,53 0 1,-17-17 0,-36 17-1,1 0 1,-19 0-1,107 0 267,-18 17-267,17-17 1,-52 0-16,-19 18 16,19-18-1,17 17 1,-17-17-1,-36 0 1,18 0 0,18 0-1,-1 0 1,-17 0 0,35 0 15,-70 0-16,52 0 1,-17 0 0,0 0-1,18 0 1,-54 0 0,19 0-16,-1 0 15,53 0 1,-17 0-1,-36 0 1,36 0 0,-36 0-1,0 0-15,0 0 16,36 0 0,-36 0-1,18 0 1,0 0-1,-18 0 17,18 0-17,-17 0 1,-19 0 0,36 0-1,-18 0 1,1 0 15,-19 0-15,1 0-1,0 0 1,-1 0 0,1 0 62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1:05.76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15346 13264 0,'35'0'93,"0"0"-61,1 0-32,-19 18 15,19-18-15,34 0 32,-35 18-17,36-18 1,-36 17-1,36-17 1,-1 0 0,-34 0-1,52 0 1,0 0 0,-35 0 15,35 0-16,-17 0 1,-36 0 0,53 0-1,-17 0 1,-36 0 0,36 0-1,-36 0 1,18 0-16,-18 0 15,36 0 1,-36 0 0,0 0-16,-17 0 31,88 0-15,-71 0-1,18 0 1,17 0-1,-17 0 1,18 0 0,-1 0-1,-34 0 1,52-17 0,-18 17-1,-17 0 1,71 0-1,-18-18 1,-36 18 0,18 0-1,-35 0 1,-17 0-16,17 0 16,35-18 15,-53 1-16,53 17 1,18-18 0,-53 18-1,35-17 1,0 17 0,-52 0-1,52 0 1,-18 0-1,-34 0 1,52 0 0,-35 0 15,17 0-15,-34 0-1,-1 0 1,0 0-1,18 0 1,-18 0 0,-17 0-16,35 0 31,-35 0-15,17 0-16,-18 0 15,1 0 1,0 0-1,17 0 1,0 0 0,1 0 15,-1 0-15,-18 0-16,1 0 31,0 0-16,17 0 1,-17 0 0,17 0-1,0 0 17,0 0-17,-17 17 1,0-17-1,-1 0 17,1 0-32,0 0 31,-1 0-15,1 0-1,0 0 1,-1 0 15,1 0-15,0 0-1,-1 0 1,1 0 15,-1 0 0,1 0 16,0 0-15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1:14.91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20091 13229 0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1:21.49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15293 6491 0,'0'-18'125,"18"18"-78,-1 0-31,18 0-1,-17 0 1,17 0 0,-17 0-1,17 0 1,36 0-1,-36 0 1,18 0 0,-18 0-1,1 0-15,34 0 32,-35 0-17,1 0-15,-1 0 16,53 18-1,-53-18 1,36 18-16,-53-18 16,52 17-1,-34-17 17,69 18-17,-52-18 1,-17 0-1,34 18 1,18-18 0,-52 17-1,87 1 1,18 0 0,-70-1-1,105 19 1,-17-1-1,-89-35 17,160 35-17,-72 0 1,-69-17 0,69 17-1,-69-35 1,-36 18-16,-1-18 15,54 18 1,-18-18 0,-52 17-1,52-17 1,-53 0 0,36 0-1,-1 0 1,-17 0-1,18 0 1,-18 0 0,17 0-1,18 0 17,18 0-17,-70 0 1,52 0-1,-35 0 1,17 0-16,-17 0 16,53-17-1,-35 17 1,34-18 0,19 0-1,-71 18 1,53-17-1,17-19 17,-70 36-17,70-35 1,-17 0 0,-70 17-1,52 1 1,-18-1-1,-34 0-15,17 1 16,35-1 0,-18 0-1,36 1 1,-18-19 0,-52 36-1,69-35 1,-16 17-1,-54-17 1,35 18 0,1-19-1,-53 36 17,52-35-17,-17 35 1,-35 0-1,17 0 1,-35-18 0,35 18-1,-17-17 1,0 17 0,-36 0 155,18 17-171,-18-17 16,1 0 15,-1 0-15,-17 0 0,-89 0-1,71 0 1,18 0-16,-35-17 15,-72-19 17,54 19-17,-71-18 1,18-18 0,53 35-1,-71-17 1,71 35-1,35 0-15,-17-18 16,-124 18 0,88 0-1,0 0-15,0 0 16,-123 0 0,123 0-1,-53 18 1,18-1-1,88-17 17,-35 0-17,-18 0 1,89 0 0,-54 0-1,18 0 1,18 0-1,0 0 1,17 0 0,-17 0-16,17 0 15,-53 0 1,36 0 0,-53 18-1,0 17 1,53-35-1,-89 36 17,36-19-17,53 1 1,-36-1 0,18 1-1,35-18 1,1 35-1,-1-17 1,1-18 0,-1 18-1,0-1 1,1 1 15,17 0 32,0-1-48,70 1 17,-17-1-17,88 19 1,-35-36-1,-18 35-15,0-17 16,54-1 0,-90 1-1,19 0-15,0-1 16,34 1 0,-52-18-1,53 18 16,-18 17-15,-52-35 0,52 0-1,0 0 1,-35 0 0,18 0-1,-1 0 1,-35 0-1,36-18 1,-36 1 0,-17 17-16,17-18 15,36-17 1,-18 17 0,-36 18-1,36-18 1,-35 1-1,17 17 1,-17-18 15,17 0 1,-17 18-17,-1 0 16,1 0-15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1:23.95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15293 6985 0,'0'0'0,"53"0"0,0 0 15,17 0-15,1 0 16,88 0 0,-1 0-1,-69 0 16,69 0-15,1 0 0,-106 0-1,106 0 1,-106 0 0,35 18-1,-35-18 1,53 0-1,-53 0-15,35 0 16,18 0 0,-89 0-1,107 0 17,-19 0-17,-34 0 1,17 0-1,18 0 17,-53 0-32,70 0 31,1 0-15,-36 0-16,53 0 15,-70 0 1,105 0-1,53 0 17,-158 0-17,17 0-15,18 0 16,53 0 0,-89 0-1,124 0 1,-17 0 15,-71 0-15,52 0-16,1 17 31,-71-17-15,36 36-1,-1-19 1,-70-17-1,35 0-15,-17 0 16,-53 0-16,52 0 31,18 0-15,-52 0-16,52 0 16,0 0 15,-70 0-16,52 0 1,-35 0 0,1 0-1,-1 0 17,0 0-32,1 0 31,-19 0-16,1 0 1,17 0 0,-17 0 15,17 0-15,18 0-1,-35 0 1,17 0-1,0 0 1,-17 0 0,-1 0-1,1 0 1,0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33:17.3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1482 5891 0,'17'0'78,"1"0"-62,17 0-16,18 0 15,0 0 1,0 0 0,35 0-16,-35 0 31,106 0-16,-18 0 1,-70 0 0,52 0-1,-52 0 1,52 0 0,-70 0-16,0 18 15,-18-18 1,71 0-1,0 0 1,-71 18 0,71-18 15,35 0-15,-88 17-1,88-17 1,-88 0-1,0 0-15,35 0 16,0 0 0,-52 0-1,16 0-15,-16 0 16,34 0 0,-52 0-1,52 0 1,19 0-1,-54 0 1,53 0 0,36 0-1,-54 0 1,71 0 0,-53 0 15,-35 0-31,18 0 15,52 0 1,-17 0 0,-53 0-1,88 0 1,-88 0 0,71 0-16,-1 0 31,-70 0-16,88 0 1,0 0 0,-88 0-1,88 0 17,-35 0-17,-18 0 1,18 0-1,35 0 1,-70 0 0,88 0-1,35 0 1,-124 0 0,142 0-1,-124 0 1,71 0-1,-18 0 1,-106 0 0,53 0-1,-52 0 1,-19 0 0,19 0-1,-19 0 16,124-17 235,36 17-266,-1 0 16,-35 0-16,53 0 15,-88 0 1,35 0 0,-17 0-1,-36 0 1,71 0 31,-54 17-47,-16-17 15,16 18 1,178 17 0,-54 1-1,-88-36 1,88 35-1,-140-35 1,16 17-16,-34-17 16,88 18-1,-18 0 1,-88-18 0,70 17-1,-70-17-15,88 0 16,-35 0 15,-18 0-15,18 0-1,-18 0 1,18 0 15,35 0-15,-17 0-1,-54 0 1,54 0 0,-54 0-16,-17 0 15,0-17 1,35 17 0,-52-18-1,-1 18-15,0-18 16,18 18-1,-35 0 1,-1 0 0,124 0 265,36-17-281,-36-18 16,18 35-16,-18 0 15,71-18 16,-124 18-15,-18 0-16,36 0 16,35 0-16,-53 0 31,-17 0-31,0 0 16,87 0-1,-87 0 1,-1 0-16,19 0 15,34 0 1,-35 0 15,0 0-15,1 0 0,-36 0-1,35 0 1,-53 0-16,36 0 15,-54 0 1,89 0 0,-18 0-1,-52 0 1,34-18 0,-17 18-16,0-17 31,0 17-16,-18 0 1,0 0 0,1 0-1,-19 0 1,1 0 0,0 0 15,-1 0-16,1 0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1:27.00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15081 7514 0,'0'0'0,"36"0"16,69 18 0,-87-18-1,53 17-15,-36-17 16,18 0 15,17 0-15,-34 0-16,-1 0 15,0 0 1,0 0 0,18 0-1,18 0 1,-18 0-1,17 0 1,19 0 0,-37 0-1,72 0 1,-18-17 0,-53 17-1,70 0 1,-17 0-1,-53 0 1,106-18 0,-71 18 15,18 0-31,-36 0 16,142 0-1,-89 0 1,89 0-1,17-35 1,-123 35 0,106 0-1,17 0 1,-123 0 0,53 0-1,-36 0 1,-52 0 15,17 0-15,-53 0-1,53 0 1,1-18 0,-36 18-1,-18 0-15,18-17 16,53 17-1,-71 0 1,53 0 0,0 0-1,-35 0 1,35 0 0,1 0-1,-54 0 1,53 17-1,18-17 1,-53 0 0,35 0 15,-53 0-15,18 0-16,0 0 15,35 0 1,-17 0-1,17 0 1,0 0 0,-52 0-1,34 0 1,-17 0 0,-35 0-1,17 0 1,-17 0 15,17 0 344,0 18-359,-17-18-16,-1 0 15,19 0 1,17 18 0,-1-18-1,-34 0 1,0 0 15,-1 0-15,1 0-16,17 0 15,-17 0 1,0 0 0,-1 0-1,1 0 1,17 0-1,-17 0 17,-1 0-1,1 0 0,0 0 0,-1 0 1,1 0-1,0 0-15,-1 0 30,1 0-14,0 0-1,-1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1:29.77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15311 7849 0,'17'0'94,"18"0"-79,1 0-15,-1 0 16,18 0 0,88 0-1,18 0 1,-89 0 0,71 0-1,1 0 1,-89 0 15,52 18-15,-16-18-1,-54 0-15,18 0 16,35 0 0,0 0-1,-35 0 1,35 0-1,-52 0 1,34 18-16,-35-18 16,89 0-1,-71 0 1,88 0 15,-18 0-15,-52 0-1,35 0 1,35 0 0,-88 0-1,88 0 1,18 0 0,-89 0-1,124 0 1,-35 0-1,-53 0 1,53 0 0,-89 0-1,124 0 1,-18 0 0,-70 0-1,53 0 1,0 0 15,-71 0-15,18 0-1,-18 0 1,-17 0 0,17 0-1,0 0 1,-53 0-1,53 0 1,1 0 0,-54 0-1,35 0 1,-34 0 15,17 0-31,-36 0 16,54 0-1,-53 0 1,34 0 0,19 0-1,-36 0 1,1 0 0,-1 0-1,-18 0 1,36 0-1,-17 0 1,-19 0 0,19 0-1,-1 0 1,-18 0 0,1 0-1,17 0 1,18 0 15,-17 0-15,-19 0-1,19 0 1,-1 0 0,-18 0-1,1 0 1,0 0-1,-1 0 1,36 0 0,0 0-1,-18 0 1,1 0 15,-1 0-15,-17 0-1,-1 0 1,1 0 0,0 0-1,-1 0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1:32.07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15187 8220 0,'35'0'94,"1"0"-94,-1 0 16,-17 0 15,87 0-15,-52 0-1,0 0-15,35 0 16,54 0 0,-72 0-1,54 17 1,-19-17-1,-52 0 1,36 0 0,-1 0-1,-18 0 1,89 0 15,-36 0-15,-52 0-1,53 0 1,-72 0 0,37 0-16,-19 0 15,89 0 1,-53 0 0,-18 0-16,-17 0 15,87 0 1,-70 0-1,71 0 1,0 0 0,-88 0-1,87 0 1,-17 0 0,-52-17-1,69 17 1,-87-18 15,-18 18-31,35 0 16,53-18-1,-88 18 1,0 0-16,0 0 16,88 0-1,-70 0 1,87 0-1,-17 0 1,-52 0 0,16-17-1,37 17 1,-90 0 15,107 0-15,0 0-1,-53 0 1,53 0 0,-71 0-1,-35 17-15,17-17 16,36 18 0,-53-18-1,17 0 1,19 0-1,-72 0 1,36 0 0,0 0 15,-18 0-31,18 0 16,-35 0 15,0 0-16,17 0 1,-17 0 0,-1 0-1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1:34.83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15240 8696 0,'0'18'93,"35"-18"-93,1 17 16,52-17 0,-18 18-1,124 0 1,-35-1-1,-106-17 17,35 35-32,-35-35 15,71 0 1,-71 0 0,52 0-1,36 0 1,-88 0-1,53 0 1,18 0 0,-71 0-1,35 0 1,35 0 15,-105 0-15,105 0-1,18 0 1,-88 0 0,89 0-1,-90 0 1,90-35 0,-37 35-1,36 0 1,-88 0-1,106 0 1,-88 0 0,123 0 15,-36 0-31,-87 0 16,141 0 15,88 0-16,-195 18 1,160-18 0,-53 17-1,-107-17 1,90 0 0,-107 0-1,35 0 1,1 0-1,-89 0 1,71 0 0,-18 0-1,-53 0 1,36 0 15,-1 0-15,-34 0-1,17 0 1,-36 0 0,18 0-16,1 0 15,17 0 1,-18 0 0,-17 0-1,17 0 1,-18 0-1,19 0 1,-19 0 0,1 0-1,17 0 1,1 0 0,-1 0 15,-17 0-16,-1 0 1,1-17 0,-1 17-1,19 0 1,-1 0 15,-17 0-15,17 0-1,53 0 1,-35 0 0,35 35-1,-17 0 1,-54-35 0,36 18 15,-35 0-16,-36-18 32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1:38.25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15134 9454 0,'18'0'156,"-18"-17"-156,17 17 16,19-18-16,34 1 31,-52-1-15,17 0-16,0 1 16,18-1-1,0 0 1,-35 1-1,53-1 1,-19-17 0,-16 17-1,34 1 1,-52-1 0,70 18 15,-17-18-16,-36 1 1,35 17 0,19-18-1,-54 18 1,71-18 0,35 1-1,-53 17 1,88 0-1,-87 0 1,87 0 0,-17 0-1,-53 0 1,-36 0-16,18 0 16,124 0-1,-71 0 1,124 0-1,-1 35 17,-158-35-17,88 18 1,18-18 0,-142 0-1,89 0 1,-88 0-1,35 0 1,-1 0 0,-69 0-1,34 0-15,-34-18 16,52 18 15,-35-18-15,35 18-1,0-17 1,-53-1 0,36 18-16,-36 0 15,71-18 1,-53 18 0,53-17-1,-53 17 1,-18-36-1,71 36 1,-71 0 0,18 0-1,17 0 1,-34-17 0,52 17-1,-17-18 1,-36 18-1,18 0 17,17 0-17,-34 0 1,-1 0 0,0 0-1,18 0-15,-18 0 16,36 0-1,-18 0 1,-36 0 0,19 0-1,-1 0 1,36 0 0,-19 18 15,-16-1-16,-1 1 1,0 17 0,-17-35-1,0 18 1,-1-18 0,-17 18-16,18-18 15,-18 17 360,-18-17-344,1 18-31,-1 0 16,0-1 0,-17-17-1,17 18 1,-52-18-16,35 0 31,-1 0-31,-17 0 16,-17 0-1,52 0 1,-35 18-16,36-18 16,-54 0 15,36 0-31,-36 0 16,-17 17-1,53-17 16,-36 0-15,1 0 0,52 0-1,-17 0-15,-18 0 32,17 0-17,-34 0 1,52 0-16,1 0 15,-54 0 1,-17 0 0,-18 0-1,18 0 1,-89 0 15,36 0-15,-247 18-1,-176-18 1,282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1:42.41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15346 9878 0,'0'-18'79,"17"18"-17,1 0-62,0 0 16,-1 0-1,1 0-15,-18-17 16,35 17 0,18 0-1,-35 0 1,0 0-1,52-18 1,-35 18 15,36-18-15,17 18 0,-53-17-1,54 17 1,-72 0-1,18 0-15,1 0 16,34 0 0,-34 0-1,-1 0-15,0 0 16,53-18 0,-52 18-1,34 0 16,-17 0-15,-18 0 0,71 0-1,-53 0 1,-18 0 0,36 0-1,17-18 1,-17 18-1,35 0 1,-1 0 0,-34 0-1,52 0 1,36 0 0,-71 0-1,89 0 1,-89 0-1,-18 0-15,19 0 16,69 0 15,-105 0-15,88 0 0,-17 0-1,-54 0 1,54 0-1,-1 0 1,-70 0 0,36 0-1,-1 0 1,-35 0 0,35 0-1,-53 0 16,36 0-31,-18 0 16,52 0 0,-52 0-1,71-17 1,-1-19 0,-52 36-1,52-17 1,-34-1-1,-37 0 1,19 18 0,-18-17-1,-35 17 17,34 0 280,-34 0-296,17 0-16,1 0 15,-1 0 1,35 0 0,-17 0-1,-17 0 1,17 0-1,-36 0 1,19 0-16,-1 0 16,18 0-1,17 0 17,-52 0-17,35 0 1,-18 0-1,18 0 1,0 0 0,-18 0 15,0 0-15,-17 0-1,0 0 1,17 0-1,-17 0 1,17 0 0,-17 0-1,-1 0 1,19 0 0,-19 0-1,1 0-15,-1 0 47,1 0-31,0 0-16,-1 17 15,19-17 1,-19 0 15,1 0-15,0 0-1,-1 0 1,1 0 0,-1 0 31,1 0-1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1:45.58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15328 10195 0,'18'-17'109,"-1"17"-93,1 0-1,35 0-15,-35 0 16,52 0 0,36 0-1,-18 0 1,36 0 0,17 0-1,-71 0 1,72 0-1,16 0 17,-105 0-17,88 0 1,-88 0 0,35 0-16,-35 0 15,53 0 1,-71 0-1,54 0 1,-1 0 0,-18 0-1,36 0 1,-18 0 0,-35 0-1,71 0 1,-36 0-1,-53 0 1,53 0 0,1 0-1,-1 0 17,35 0-17,36-18 1,-53 18-1,88-18 1,-106 18 0,18 0-16,-35 0 15,70-17 1,-88 17 0,70 0-1,-17 0 1,-71 0-1,71-18 17,35 18-17,-88-18 1,88-17 0,0 35-1,-53-17 1,89 17-1,-18-18 1,-71 0 0,70 18-1,-105 0 1,-17 0-16,-1 0 16,-17 0-1,17 0 360,0 0-375,18 0 16,-18 0-1,36 18 1,-36-18 0,0 0-16,18 18 15,18-18 1,17 17 0,-53 1-1,18-18 1,-17 0-1,-19 0 1,36 0 0,-35 0-1,17 0 17,-17 0-17,-1 0 1,1 0 15,0 0-15,-1 0-1,19 0 1,-19 0 31,1 0 0,-1 0-16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1:48.96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15205 10601 0,'17'0'78,"19"-18"-62,-1 18-1,18 0 1,53 0 0,-36 0-1,36 0 1,35 0-1,-88 0 1,88 18 0,-17-18-1,-54 0 1,36 18 15,35-18-15,-70 0-1,87 0 1,-52 0 0,-35 17-16,-1-17 15,72 0 1,-72 18 0,1-18-16,-18 0 15,88 18 1,-88-1-1,88-17 17,-18 0-17,-70 0 1,88 0 0,-17 0-1,-54 0 1,36 0-1,35 0 1,-88 0 0,88 0-1,-35 0 1,-18 0 0,71 0-1,0 0 1,-106 0-1,70 0 1,-105 0 0,17 0-16,0 0 15,36 0 17,-36 0-17,0 0 1,18 0 296,18 0-296,-1 0-16,1 0 16,-18 0-1,70 0 1,-70 0-1,18 0-15,-1 0 16,54 0 0,-71 0-1,17 0-15,1 0 32,52 0-17,-34 0 1,-36 0-1,35 0 1,-53 0 0,36 0-1,17 0 1,-71 0 0,36 0-1,-17 0 1,-1 0-16,-18 0 15,19 0 17,-1 0-17,-17 0 1,17 0 0,0 0-1,18 0 1,-18 0-1,-17 0 1,0 0-16,-1 0 16,1 0-1,0 18 1,-1-18 0,19 0-1,-1 0 16,-18 0-15,1 0 0,35 0-1,-35 0 1,-1 0 15,1 0-15,0 0-1,-1 0 1,1 0 15,-1 0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1:51.53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15222 11024 0,'18'0'110,"17"0"-95,1 18-15,16-18 16,19 18 0,0-18-1,140 17-15,-17 1 32,-106 0-17,107 17 1,-143-35-1,37 17-15,-54-17 32,71 18-17,-53-18 1,17 18-16,-17-18 16,53 17-1,-53-17 1,70 18-1,-34-18 1,-37 18 0,-16-18-16,34 35 15,18-35 1,-52 18 0,70-18-1,52 0 1,-69 0-1,69 0 1,19 0 0,-89 0-1,71 0 17,-89 0-17,-17 0-15,35 0 16,89 0-1,-89 0 1,-35-18-16,17 18 16,54 0-1,-89 0 1,53 0 0,0-18-1,-35 18 1,71 0-1,-36-17 17,-35 17-17,70-18 1,-17 0 0,-53 18-1,53 0 1,-88 0-1,88 0 1,-54 0 0,19-17-1,0 17 1,-19 0 0,-16 0-1,34-18 1,1 0-1,-36 18 1,36 0 0,-36-17-1,0 17 1,1 0 15,-19 0-15,18-18-16,-17 18 15,17 0 1,-17 0 0,0-17-16,-1 17 15,19 0 1,-19 0 0,1 0-1,17 0 1,-17 0-1,-1 0 1,1 0 15,0 0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2:51.28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4357 3616 0,'17'0'62,"1"0"-62,0 0 16,-1 0 0,19 0-1,-19 0 1,19 0-1,16 0-15,-16 0 16,-19 0 0,36 0 15,-17 0-15,-1 0-1,35 0-15,-34 0 16,-1 0-1,18 0 1,35 0 0,18 0-1,-88 0 1,87 0 0,-69 0-1,52 0 16,-35 0-15,-18 0 0,0 0-16,1 0 15,52 0-15,-53 0 16,36-18 15,17 18-15,-18 0-1,19-17 1,-54 17 0,53 0 15,0 0-15,-35 0-1,-18 0-15,18 0 16,106 0-1,-106 0-15,123 0 32,-17 0-17,-106 0 1,53 0 0,-18 0-1,-53 0-15,54 0 31,-19 0-15,-35 0 0,36 0-1,0 0 1,-36 0 0,53 0 15,-53 0-16,1 0-15,16 0 16,37 0 0,-54 0-1,71 0-15,35 0 32,-88 17-17,106-17 1,35 0-1,-124 0 1,89 0 0,-71 0 15,-35 0-31,0 0 16,35 0-1,-35 0 1,212 18 218,229 17-218,17-35-1,-123 36 1,-106-36-16,-35 0 16,-35 0-1,-142 0-15,19 17 16,-54-17 15,0 0-15,18 0-1,18 0 1,-36 0 0,36 0 15,-19 0-15,19 0-1,-36 0 1,53 0-1,-17 0-15,17 0 32,-52 0-17,52 0 1,0 0 0,-35 0-1,88 0-15,-35 0 31,-18 0-15,18 0 0,35 0-1,-88 0 1,88 0 0,-88 18-1,88-1 16,-18-17-15,-52 0 0,-18 0-16,-18 0 15,53 0-15,-35 0 16,53 0 15,18 0-15,-71 0-1,70 0 1,-70 0 0,0 0-16,0 0 15,70 0 17,-70 0-17,18 0-15,-18 0 16,52 0-1,-52 18-15,36-18 16,-1 0 15,-35 18-15,52-18 0,-16 35-1,-54-35-15,53 0 16,0 0 15,-52 0-15,34 18-1,-35-18 1,1 17-16,-19-17 16,36 0-1,-35 0 16,35 18-15,0-18 0,-36 0-1,1 0-15,17 0 16,-17 0 0,0 0 15,-1 0 0,1 0-15,0 0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33:22.24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1517 6897 0,'18'0'16,"-1"0"-1,19 0 1,52 0 0,0 0-1,18 0 1,35 0-1,-53 17 1,71-17 0,-36 18-1,-35-18 1,106 18 15,-35-1-15,-88-17-1,88 0 1,-71 18 0,-18-18-16,18 0 15,71 35 1,-106-35 0,35 0-16,-35 18 15,88-18 1,-88 0-1,71 0 1,-1 0 15,-52 0-15,52 0 0,-17 0-1,-53 0 1,70 0-1,-34 0 1,-36 0 0,88 0-1,-35 0 1,-18 0 0,18 0-1,-18 0 1,35-35-1,36 35 1,-71-18 0,71 18-1,0-18 1,-106 18 15,52-17-31,-16 17 16,105-18-1,-89 18 1,54-35 0,18 17-1,-89 18 1,71 0 0,52 0-1,-87-17 1,87 17-1,-105 0 1,0 0-16,-18 0 31,71-18-15,-88 18 0,-1 0-1,-17 0 1,35 0 281,0 0-282,-17 0 1,17 0-16,-17 0 16,70 0-1,-88 18 1,88-18-1,18 35 1,-71-35 15,18 35-31,-1-17 16,125-18 0,-124 17-1,123 1 1,-70-18-1,-89 35 1,89-35 0,17 18-1,-123-18 1,71 0 0,-18 0-1,-89 0 1,89 0-1,0 0 1,-53 0 0,106 0-1,-71 0 1,-18 0-16,18 0 31,71 0-15,-53 0-1,-35 0-15,17 0 16,88 0 0,-88 0-1,195-18 1,-1 1 0,-141 17-1,88 0 1,-52 0-1,-124 0 1,70 0 15,-52 0-15,-36 0 0,124-18 265,-18 18-281,0-35 15,-35 35 1,88-18 0,-53 18-1,-71 0 1,71 0 0,1 0-1,-89 0 1,88 0-1,-88 0 1,17 0-16,18 0 31,53 0-15,-88 18 0,18-18-1,-1 0 1,-34 0-1,17 0 1,17 0 0,-35 0-1,36 0 1,0 0 0,-36 0-1,35 0 16,-17 0-15,-17 0 0,34 0-1,-17 0 1,-35 0 0,17 0-1,0 0 1,-17 0-1,0 0 1,-1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2:56.46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4251 4374 0,'35'0'46,"-17"0"-46,17 0 16,53 0 0,-52 0-1,34 18 1,1 0 0,-54-18 15,1 0-31,17 0 15,18 0 1,-17 0 0,34 0-1,-17 0 1,-35 0 0,52 0-1,-17 0 1,-18 0-1,54 0 1,-19 0 0,-17 0-1,35 0 1,0 0 0,-52 17-1,87-17 1,-88 18-1,18-18-15,-17 0 32,52 0-17,-35 0 1,70 0 0,-17 0-1,-53 18 1,70-18-1,-17 17 1,-53-17 0,71 18-1,-18 0 1,-36-18 0,36 0 15,70 0-16,-52 0 1,52 0 0,-88 0-1,-17 0-15,35 0 16,52 0 0,-52 35-1,53-35 1,35 17-1,-141-17 1,106 0 0,-36 0 15,-52 0-15,35 0-1,35 0 1,-53 0-1,35 0 1,-34 0 0,-36 0-16,-1 0 15,37 0 1,-19 0 0,18 0-1,-52 18 1,-19-18-1,1 0-15,229 0 266,70-18-250,-34 18-16,-72-35 31,-105 35-15,-18 0-16,-17 0 15,17 0 1,0 0-1,-52 0 1,87 0 0,-70 0-1,0 0-15,35 0 16,18 0 0,-18 0-1,18 0 1,35 35-1,-70-17 1,70-18 0,0 18-1,-88-18 1,35 17 0,53-17 15,-88 0-16,88 0 1,-88 0 0,0 18-16,35-18 15,18 18 1,-18-18 0,18 17-1,88 1 1,-141-18-1,123 35 1,-17-17 0,-106-18 15,53 0-15,-18 0-1,-18 0 1,36 0-1,-17 0 1,-37 0 0,37 0-1,-19 0 1,-17 0-16,0 0 16,35 0-1,-53 0 1,54 0-1,-1 0 1,-18 0 0,19 0-1,-19-18 1,-35 18 0,54-17 15,-19-1-16,-52 18 1,52-18 0,-17 1 15,0 17-15,-35-18-1,0 18 1,17-18-1,-18 18 1,1 0 0,0 0 15,-18-17 0,17-1 0,1 18 1,0-18-32,-1 18 15,-17-17 1,18-1 0,0 1-1,-18-1 1,17 18 31,-17-18-32,-17 18 126,-1 0-141,0 0 16,-35 0-1,36 0 1,-1 0-16,0 0 15,-34-17 1,16 17 0,-34 0 15,17 0-15,17 0-1,-34 0 1,-18 0-1,35 0 1,-88 0 0,-18 0-1,71 0 1,-71 0 0,106 0-1,-17 0-15,-19 0 16,-34 0 15,-1 0-15,54 0-1,-54 0 1,54 0 0,-71 0-1,-18 0 1,106 0-1,-141 17 1,35 1 0,53-18-1,-52 18 1,52 17 0,18-35-16,-18 0 15,-53 17 1,106-17-1,-106 0 1,36 0 0,52 0 15,-34 0-15,-37 0-1,90 0 1,-90 0-1,54 0 1,18-17 0,-36 17-1,-53 0 1,53 0 0,-141 0-1,71 0 1,-36 0-16,36 0 31,-265 0-15,264 35-1,1-35-15,35 0 16,-53 0 0,106 18-1,0-18 1,70 0-1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3:00.31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4180 5045 0,'0'0'0,"18"0"0,17 0 16,-17 0-1,17-18 1,-17 18-1,35-18 17,-36 18-17,54-17-15,-53 17 32,-1 0-32,19 0 15,34 0 1,-35-18-1,18 18-15,0 0 16,71 0 0,17 0-1,-88 0 1,53 0 0,-54 0-1,37 0 1,17 0-1,-89 0 1,89 0 0,-18 0-1,-35 0 17,35 0-17,-17 0 1,-18 0-1,35 0 1,-53 0 0,18 0-16,53 0 15,88 0 1,0-17 0,-88 17-1,106 0 1,-124 0 15,159 0-15,0 0-1,-142 0 1,89 0 0,18 0-1,-124 0 1,124 17-1,-18 1 1,-123-18 0,140 0-1,-123 0 1,71 35 0,-18-35-1,-88 0 1,88 18-1,-35-18 1,-53 0 0,88 0-1,-88 0 1,88 0 15,-35 0-15,-18 0-1,-52 0 1,87 0 0,-70 0-1,0 0-15,35 0 16,36 0 0,17 0-1,-88-36 1,70 36 15,-88 0-15,36 0-1,-54 0 1,178 0 234,51 0-250,1 0 16,-35 0-1,-36 0 1,18 18-16,-52-18 15,34 18 1,-105-18 0,34 17-1,-16 1 1,-54-18 0,106 35-1,-88-35 1,17 18-16,1-18 15,88 18 17,-71-18-17,-35 0-15,0 17 16,70-17 0,-70 18-1,35-18 1,1 17-1,-37-17 1,54 0 0,-18 0-1,-52 0 1,52 0 15,-53 0-15,18 0-1,53 0 1,0 0 0,-53 0-1,35 0 1,-18 0-16,36 0 31,-17 0-15,-37 0-1,37 0 1,-1 0 0,-53 0-16,71 0 31,-18 0-15,-53 0-1,18 0 1,18 0-1,-18 0 1,17 0 15,-34 0-31,69-17 16,-69-1 0,17 18-1,0-17 1,-18 17 15,-18 0-31,1 0 16,17 0-1,1 0 1,-19 0 0,1 0-1,0 0 16,-1 0 16,1 0-31,0 0 0,-1 0-1,1 0 1,-1 0-1,1 0 17,0 0-17,-1 0 1,1 0 15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3:04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4269 5556 0,'53'0'156,"-1"0"-140,1 0-1,18 0-15,-18 0 16,-18 18-1,18-18-15,0 0 16,35 18 0,-53-18-1,36 17-15,-36-17 16,53 0 0,-35 0-1,-17 0-15,17 0 31,35 0-15,-53 0 0,53 0-1,0 0 1,-52 0 0,34 0-1,1 0 1,-36 0-1,53 0 1,-52 0 0,-1 0-16,0 0 15,36 0 1,-54 0 0,54 0-16,-36 0 15,18 0 1,-18 0-1,36 0 1,-1 0 15,-34 0-15,34 0 0,1 18-1,-54-18 1,36 0-1,36 0 1,-36 17 0,-1-17-1,-16 0 1,-1 0-16,0 0 16,53 18-1,-17-18 16,-18 0-15,17 0 0,-34 0-1,34 0 1,-34 0 0,-19 0-1,1 0 1,123 0 499,0 0-499,18 0 0,88 0-1,-141 0 1,52 0 15,-17 0-15,-70 0-1,88 0 1,0 0 0,-71 0-1,70 0 1,-69 0 0,-36 0-16,0 0 15,88 0 1,-36 0-1,-16 0 1,16 0 0,-16-18-1,-36 18-15,0 0 16,88-17 0,-88-1-1,88 18 16,0-17-15,-88 17 0,105-18-1,1 18 1,-88 0 0,70-18-1,18 18 1,-71 0-1,71 0 1,17 0 0,-70 0-1,176 0 17,-53 0-17,-105 18 1,87 0-1,-122-18 1,16 35-16,1-35 16,88 0-1,-123 0 1,105 0 0,-35 0-1,-88 0 1,35 0-1,-17 0 1,-53 0 0,-1 0-16,142 0 265,0 17-249,-18-17 0,0 0-1,-53 18 1,18-18-1,-18 18 1,-17-18 0,-1 17-1,-34-17 1,17 0 0,17 18-1,1-18 1,-36 0-16,18 0 15,35 0 1,-17 0 0,-36 0-1,18 0 1,17 18 0,-52-18-1,53 0 16,-1 17-15,-35-17 0,36 0-1,-18 36 1,17-36 0,1 17-1,-18 1 1,0-18-1,-18 0 1,0 0 15,1 0 1,-19 0-17,1 0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3:06.82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4269 6297 0,'17'0'0,"-17"-18"15,18 18 1,17 0-16,0-17 15,54-1 1,-1 18 0,18 0-1,17 0 17,-88 0-17,54 0 1,-36 0-1,-18 0-15,0 0 16,36 0 0,-18 0-1,17 0 1,1 0 0,-54 0-1,89 0 1,-53 0-1,-18 0 1,36 0 0,17 0-1,-53 0 1,36 0 0,-36 0-1,0 0-15,1 0 31,34 0-15,-52 0 0,0 0-1,35 0 1,-36 0 0,1 0-1,17 0 1,0 0 15,-17 0-15,0 0-16,-1 0 47,1 0-32,0 0 1,-1 0-1,1 0 1,-1 0 0,1 0 46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3:10.7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4463 7232 0,'17'0'78,"19"0"-78,-1-18 15,0 18 1,71-17 15,-53 17-15,35 0-16,-35 0 0,88 0 16,-106 0 15,36 0-31,-18 0 15,70 0 1,-34 0 0,-37 0-1,37 0 1,-36 0 0,52 0-1,-16 0 1,-54 0-1,18 0 1,17 0 0,-34 0-1,52 0 1,-53 0 15,0-18-31,1 18 16,34 0-1,-17 0 1,-18 0-16,1 0 16,34 0-1,-35 0 1,1 0-16,17 0 16,17 0-1,-34 0 1,34 0-1,36 0 1,-53 0 0,123-18-1,-52 18 1,-71 0 15,52 0-15,-87 0-1,35 0 1,-35 0 0,105 0 218,18 18-218,0-18-1,-17 35-15,-18-17 16,-18 0 0,-35-18-16,17 17 15,18 1 1,-35 17-1,18-17 17,17-18-17,-53 17 1,54-17 0,16 18-1,-52-18 1,36 0-1,-54 0 1,53 0 0,0 0-1,-35 0 1,-18 0-16,18 0 16,53 0-1,-88 0 1,105 0-1,18 0 1,-70 0 0,88 0-1,-1 0 1,-87 0 15,52 0-15,-34 0-1,-54 0 1,36 0 0,-36 0-1,-18 0 1,160 0 250,34-18-251,-34 18-15,-36 0 16,-35 0-16,35 0 31,-53 0-15,-53 0-16,18 0 15,18 0 1,-36 0 15,36 0-31,-18 0 16,88 0-1,-53 18 1,-35-18-16,0 0 16,35 0-1,-35 0 1,35 0 0,36 0-1,-72 0 1,1 35-16,36-35 15,69 18 1,-87-18 15,70 0-15,-53 0-16,-17 0 0,-18 0 16,35 0-1,-18 0 16,-34 0-31,17 0 0,35 0 32,-35 0-17,-18 0-15,0 0 16,36 0 0,-54 0-1,54 0 251,35 0-266,-36 0 15,-17 0 1,71 0 15,-71 0-31,35 0 32,-35 0-17,-18 0-15,18 0 16,53 0-1,-89 0-15,89 0 32,-17 0-17,-37 0 1,-16 0-16,-1 0 16,53 0-1,-53 0-15,36 0 31,-36 0-15,1 0 0,34 0-1,-52 0 1,-1 0-16,19 0 16,-19 0 30,1 0-46,0 0 16,-1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3:14.43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4286 7832 0,'18'0'62,"0"0"-46,-1 0 0,1 0-16,17 0 15,53 0 1,-35 0 0,0 0-16,35-18 15,71 18 1,-106 0-1,53 0 1,-36 0 0,195-35-1,-159 35 1,105 0 0,-17 0-1,-105 0 1,69 0-1,-34-18 1,-36 18 0,53-18-1,-17 1 1,-54 17 0,18-18 15,-52 18-16,17 0-15,-18-17 16,53 17 0,-53-18-1,54 18 1,-37-18 0,-16 1-1,34 17 1,1-18-1,-18 18 1,35-18 0,-17 1 15,-36 17-15,35-18-1,-17 18 1,-35 0-1,0 0 1,17 0 0,177 18 234,123 70-250,-53-18 15,-35-17 1,53 18 0,-124-18-1,-123-35 1,35-18-1,-53 17 1,1-17-16,17 0 16,35 0 15,-53 0-15,53 0-16,-35 0 15,88 0 1,-88-35-1,88 35 1,-35-18 0,-18 1-1,71-1 1,0 0 0,-71 18-1,88-17 1,-17 17-1,-53 0 1,88 0 0,-35 0-1,-89 0 1,36 0 0,-35 0 15,-36 0-31,18 0 15,18 0 1,-36 0 0,53 0-1,-35 0 1,-18 0 0,36 0-1,-1 17 1,-52-17-1,70 18 1,-17-18 0,-18 18 15,17-1-15,1-17-1,-36 18 1,18-18-1,-35 0 1,-1 0-16,18 0 31,-17 0-15,0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3:18.32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4374 8537 0,'0'0'0,"18"0"15,17 0-15,1 0 16,17 0-1,70 0 1,-52 0 0,52 0-1,1 0 1,-72 0 0,90 0-1,-90 0 1,37 0-16,-19 0 15,89 0 1,-71 0 0,36 0 15,34 0-15,-69 0-1,69 0 1,-17 0-1,-70 0 1,17 0 0,0 0-1,-17 0 1,17 0 0,0 0 15,-52 0-16,69 0 1,1 0 0,-35 0-1,35 0 1,17 0 0,-70 0-1,71 0 1,-1 0-1,-70 0 1,106 0 0,-89 0-1,107 0 1,-19 0 0,-105 0-1,18 0-15,-18 0 16,53 0-1,-89 0 1,54 0 0,35 0 281,-18 18-282,-35-18 1,35 18-16,-35-18 15,-18 0 1,18 35-16,-18-35 16,71 17-1,-53-17 1,53 18 0,35 0-1,-88-18 1,88 17-1,0-17 1,-88 0 0,53 0 15,-18 0-15,-17 0-1,17 18 1,-53-18-1,18 0-15,-18 0 16,54 0 0,-37 18-1,19-18-15,-53 0 16,105 0 0,-52 0-1,52 0 1,1 0 15,-54 17-15,-17-17-16,-18 0 15,18 0 1,-17 0-16,16 0 16,37 0-1,-54 0 1,18 0-16,17 0 15,36 18 1,-53-18 0,-18 0-16,18 0 15,18 0 1,-36 0 0,18 0-1,-35 0 1,52 0 265,-17 0-265,18 0-16,17 0 15,-35 0 1,35 0 0,-17 0-16,-18 0 15,105 0 1,-17 0-1,-52 0 1,87 0 0,-105 0-1,87 0 1,1 0 0,-18 0-1,-88 0 1,88 0-1,-88 0 1,88 0 0,-35 0 15,-35 0-15,34 0-1,-69 0 1,17 0-16,-18 0 15,53 0 1,-35 0 0,-18 0-16,18 0 15,53 0 1,-88 0 0,52 0-16,-34 0 15,52 0 1,-35 0 15,35 0-15,-18 0-1,-34 0 1,34 0 0,-17 0-1,-18 0 1,18 0-1,0 0 1,-17 0 0,-19 0-1,18 0 1,1 0 0,-19 0-1,1 0 1,0 0 15,-1 0-31,1 0 16,0 0 31,-1 0-16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3:22.27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4216 8978 0,'17'0'93,"19"0"-93,-1 0 16,0 18 0,71-1-1,-35 1 1,105 0 15,-88-18-15,-17 17-16,17-17 15,106 36 1,-71-36 0,-70 0-1,88 0 1,-88 0-1,88 17 1,1-17 0,-72 0-1,71 0 1,18 0 0,-53 0-1,53 0 1,-1 0 15,-52 0-15,35 0-1,-17 0 1,-71 0 0,88 0-1,-88 0 1,35 0-16,-18 0 15,72 0 1,-1 0 0,-71 0-1,71 0 1,-88 0 0,88 0-1,18 0 1,-53 0-1,53-35 1,-18 35 0,-53-18 15,71 18-15,-18 0-1,-71 0 1,54-17-1,-54 17 1,-17 0-16,18 0 16,17 0-1,-17 0 1,-18 0-16,-18 0 16,35 0-1,-34 0 1,17 0-1,-18 0 17,0 0-17,-17 0 1,123 0 234,35 0-234,-35 0-1,89 0 1,-160 0-1,89 0 1,-106 0 0,17 0-16,1 0 15,70 0 1,18 0 0,-89 0-1,89 0 1,-71 0-1,71 0 17,0-18-17,-71 18 1,71 0 0,17 0-1,-88 0 1,89 0-1,17 0 1,-88 0 0,52 0-1,-87 0 1,123 0 0,-35 0 15,-89 0-16,71 0 1,-35 0 0,-35 0-1,17 0 1,0 0 0,-53 0-1,-17 0 1,0 0-1,35 0 235,35 0-250,-53 18 16,18-1 0,-18-17-1,54 36 1,-72-36 0,54 17-16,-1-17 31,-34 18-16,52-18 1,0 35 15,-35-35-15,53 18-16,-71 0 31,18-18-31,-18 0 16,36 17-1,-36-17 1,0 0-16,1 0 16,16 0-1,-34 0 1,53 0 0,-1 0-1,-34 0 1,34 18 15,-35-18-15,1 0-1,34 17 1,-35-17 0,1 0-1,-19 0 1,1 0-1,0 0-15,-1 0 16,19 0 0,-19 0 15,1 0-15,-1 0-1,1 0 16,0 0-15,-1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3:26.08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4216 9843 0,'17'0'15,"19"0"17,-1 0-17,35 0 1,-17 0-1,88 0 17,54 0-17,-90 0 1,36 0-16,36 0 16,-107 0-1,89 0 1,35 0 15,-88 0-15,70 0-16,-17 0 31,-71 0-15,71 0-1,-88 0 1,17 0-16,-18 0 15,89 0 1,-106 0 0,106 17-1,-18-17 17,-88 0-17,35 0 1,18 0-16,-53 0 15,53 0 1,52 0 15,-69 0-15,69 0 0,1 0-1,-88 0 1,87 0-1,-87 0 1,70 0 15,53 0-15,-123 0-16,70 0 16,-53 18-1,-35-18 1,17 0 15,-34 17-15,175-17 234,72 0-250,-36 0 15,-36 0 1,-70 0 0,53 0-1,-105 0 1,-19 0-16,18 18 15,36 0 1,-54-1 15,-17-17-31,18 0 16,52 36-16,-17-36 16,-18 17-16,-17-17 15,123 36 1,-106-19-1,71-17 17,0 18-17,-107-18 1,125 0 0,17 0-1,-124 0 16,124 0-15,-35 0-16,-88 0 16,70 0-1,-71 0 1,19 0-16,-19 0 31,71 0-15,-88 0-16,35 0 15,1 0 1,-72 0 0,36 0-1,-35 0 17,193 0 233,1-35-249,17 17-16,-52-17 15,-18 17 1,-71 18 0,-71 0-16,54 0 15,0 0 1,-54 0 0,18 0-16,36 0 15,17 0 16,-53 0-15,71 0 0,35 0-1,-88 0 1,53 0 0,35 0-1,-105 0 1,52 0-1,-35 0 1,-18 0-16,0 0 16,36 0-1,-36 0 1,18 0-16,-35 0 16,52 0-1,-17 0 16,-18 0-15,-17 0 15,0 0-31,17 0 32,-17 0-17,17 0 1,-18 0-1,1 0 1,0 0 15,-1 0-15,1 0 15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3:33.95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4110 10936 0,'0'-18'31,"0"1"1,18 17-17,-1 0-15,18-18 16,18 1-1,0 17 17,-17-18-17,-19 18-15,18-18 16,36 18 0,-18-17-1,35 17 1,18 0 15,-88 0-15,176 0 15,-106 0 0,-35 0-31,141 0 31,-124 0-31,19 0 16,-19 0 0,89 0-1,0 0 1,-71 0 0,71 0 15,-18 0-16,-53 0 1,88 0-16,-105 0 16,35 0-16,-18 35 31,71-35-15,-54 0-1,-34 0-15,17 0 16,89 0-16,-72 0 15,89 0 17,-17 0-17,-107 0 1,124 0 0,18 0-1,-124 0 1,71 0 15,0 0-15,-89 0-1,89 0 1,-18 0-16,-70 0 16,123 0-1,-124 0 16,124 0-15,-70 0 0,-54 18-1,19-18 1,-19 17 0,-35-17 15,248 18 203,140-18-218,36 35-16,-124-35 15,247 18 1,-265 17 15,-211-35-15,-18 18-16,-17-18 16,-36 17-16,18-17 15,35 18 1,-35-18 15,35 0-31,-35 18 16,106-18-1,-106 0 1,70 0 0,-34 0-1,-37 0 16,1 0-15,18 0-16,-53 0 16,52 0-1,-17 0 1,-18 0 15,36 0-15,-1 0 15,19 0-15,-19 0-1,18 0 1,1 0 15,-54 0-31,53 0 16,0 0 15,-35 0-15,18 0-1,-1 0 1,-34 0 0,34 0-1,-35 0 1,-17 0-1,17 0 1,1 0 0,-19 0-1,1 0 17,0 0-17,17 0 1,0 0-1,-17 0 1,17 0 0,-17 0 15,-1 0-15,1 0-1,0 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33:25.71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1570 7691 0,'0'0'0,"0"17"31,35 1-31,0-1 16,36-17-1,-18 0 1,70 18-16,-52 0 15,158 17 1,-123-17 0,123-1 15,1-17-31,-160 18 16,160 17 15,-36-35-16,-89 0 1,72 0 0,17 0-1,-88 0 1,70 0 0,18 0-1,-123 0 1,70 0 15,-88 0-15,88 0-1,0 0 1,-88 0 0,106 0-1,-1 0 1,-105 0-1,141-35 1,18 17 0,-53 18-1,123-17 1,-18-19 0,-122 36-1,105-17 1,17-1-1,-123 18 1,159-35 15,-18 35-15,-141 0 0,159-18-1,-88 18 1,211 0-1,-35 0 1,-247 0 0,1 0-16,-1 0 15,88 0 1,-158 0 0,123 0-1,-106 0 16,-35 0-15,-18 0-16,-17 0 16,17 0-1,177 0 235,105 0-234,1 18 0,-36-1-1,176 19 1,-317-19-1,89 1 1,-71 17 0,-107-35-1,37 18-15,-36-18 16,105 18 0,-70-1-1,71-17 16,35 53-15,-123-53 0,193 18-1,-158-18 1,159 17 0,-54-17-1,-140 0 1,123 0-1,-35 0 1,-89 0 0,1 0-16,-18 0 15,88 0 1,-35 0 0,-53 0-1,70 0 1,-105 0-1,88 0 1,-1 0 15,-69 0-15,52 0 0,-17 0-1,-19 0 1,19 0-1,-36 0 1,1 0-16,-1 0 16,0 0-1,18 0 1,-35 0 0,35 0-1,-18 0 32,0 0-31,-17 0-1,-1 0 1,1 0 0,0 0-16,-1 0 15,1 0 1,0 0-1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3:37.9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4392 11359 0,'0'18'78,"35"-18"-78,1 0 15,-1 18 1,18-1 0,-18-17-1,53 18 1,-52 0-1,17-1-15,-1-17 16,72 18 0,-89-18-1,53 18 1,1-1 0,-37-17 15,90 0-31,-19 0 31,-52 0-31,52 18 31,-17-18-15,-53 0 0,70 0-1,-70 0 1,71 0-1,34 0 1,-69 0 0,69 0-1,19 0 1,-89 0 0,71 0-1,17 0 1,-88 0-1,89 0 1,52 0 0,-158 0 15,105 0-15,-88 0-1,89 0 1,17 0-1,-106 0 1,71 17 0,35 1-1,-124-18 1,124 0 0,-35 0-1,-89 0 1,124 0 15,-52 0-15,-54 0-1,71 0 1,-89 0 0,71 0-1,18 0 1,-71 0-1,71 0 1,17 0 0,-88 0-1,36 0 1,17 0 15,-88 0-15,88 0-1,-35 0 1,-18 0 0,18 0-1,35 0 1,-70 0 0,52 0-1,-70 0 1,35 0-1,0 0 1,-52 0 0,52 0-1,0 0 1,-17 0 0,17 0-1,0-18 1,-53 18-1,53-17 17,1-1-17,-19 18 1,18 0 0,-52 0-1,-1 0-15,-17 0 16,87 0-1,-52 0 1,-17 0 0,52 0-1,-53 0 1,106-17 0,-17 17 15,-54-18-16,54 18 1,-1 0 0,-70 0-1,71 0 1,-54 0 0,1 0-16,-1-18 15,89 18 1,-71 0-1,36 0 1,34 0 0,-69 0-16,34 0 31,-17 0-15,-53 0-1,-18 0 1,71 0 296,35 0-296,-17-35-16,-54 35 16,-17 0-1,18 0 1,-1 0-1,-52 0 1,17 0 0,0 0-1,-17 0 1,0 0 15,17 0-15,-18 0 15,1 0-31,0 0 31,-1 0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3:41.46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4427 11977 0,'0'0'0,"89"0"16,-19 0 0,36 0-1,123 0 1,18 0-1,-106 0 1,124 0 15,-53 17-15,-107-17-16,72 18 16,-107 0-1,124-18 1,-35 0-1,-53 0 17,0 0-32,0 0 15,88 0 1,-89 0 0,54 0-1,18 0 16,-72 0-15,107 0-16,-18 0 16,-106 0-1,89 0 1,-1 0 0,-88 0-1,89 0 16,-89 0-15,-18 0-16,19 0 16,87 0-1,-88 0 1,71 0 15,0 0-31,-89 0 16,89 0-1,0 0 1,-53 0 0,52 0 15,-17 0-31,-52 17 16,34-17-1,-35 0 1,-17 0-16,-36 0 15,89 0 17,-89 0-17,0 0 1,-17 0 0,158 0 249,1 0-249,-1 0-1,-35 0-15,-35 0 16,17 0 0,-52 0-16,-18 0 15,35 0 1,53 0 15,-88 0-15,124 0-1,-107 0 1,18 0-16,-17 0 16,105 0-1,-88 18 1,71 0 0,-35-18-1,-54 0 1,36 0-1,17 0 1,-70 0 0,71 0-1,-36 0 1,-53 0 0,18 0-1,18 0 16,-36 0-15,53 0 0,-35 0-1,18 0-15,-18 0 16,35 0 0,-35 0-1,70 0 1,-17 0-1,-71 0 1,54 0 0,-1 0-1,-53 0 17,36 0-17,-36 0 1,-17 0-1,17 0 1,-18 0 0,1 0-16,0 0 15,-1 0 1,1 0 0,17 0-1,1 0 1,-19 0-1,1 0-15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3:44.71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4304 12647 0,'18'0'16,"-1"0"-1,1 0 1,-1 0 0,89 0-1,18 0 1,-54 0 0,54-18-1,17-17 1,-53 35-1,71-17 17,-89 17-17,19 0-15,16-18 16,54 0 0,-88 18-1,17 0-15,18-17 16,53-19-1,-54 36 1,89-17 0,18 17-1,-124-18 1,106 0 0,-35 18-1,-106 0 1,53 0-1,0 0 1,-89 0 0,71 0-1,-70 0 17,282 0 202,88 18-218,-106 0-1,-35-18 1,-106 35-16,-17-17 15,-1-1 1,-52 1 0,-36-18-16,0 0 15,54 18 1,-37-1 0,72-17-1,-1 18 1,-52-18-1,105 0 1,1 0 0,-89 0-1,124 0 17,-18 0-17,-89 0 1,54 0-1,-88 0 1,17 0-16,-18 0 16,72 0-1,-1 0 1,-88 0 0,35 0-1,-35 0 1,35 0-1,0 0 17,-53 0-17,54 0 1,16-18 0,-52 18-1,36 0 1,-1-17-1,-53 17 1,53 0 0,-53 0-1,1 0-15,-1 0 16,18 0 0,-35 0-1,17 0 1,-17 0-1,105 0 220,-17 0-220,-18 0 1,-35 0 0,0 0-1,-18 0 1,-17 0-16,17 0 16,-17 0-1,-1 17 1,19-17-1,-1 18 1,18-18 15,-36 17-15,19-17-16,-1 0 16,36 18-1,-1 0 1,-52-18-1,17 17 1,0-17 0,1 18-1,-19-18 17,1 0-17,17 0 1,-17 0-1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4:31.99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4198 10442 0,'18'0'172,"17"0"-172,0 0 16,1 0-1,-1 0 1,71 0-1,-71 0 1,18 0 0,17 0 15,-34 0-15,52 0-1,-53 0 1,0 0-16,18 0 15,36 0 1,-54 0 0,71 0-1,-18 18 1,-35-18 0,35 0-1,0 18 1,-53-18 15,71 17-15,-18-17-1,-35 18 1,53-18 0,18 17-1,-54-17 1,89 18-1,-36-18 1,-52 35-16,35-35 16,88 18-1,-88-18 1,52 0 0,-16 0-1,-54 0 1,18 0-1,35 0 1,-88 0 0,88 0 15,17 0-15,-105 0-1,106 0 1,18 0-1,-72 0 1,89 0 0,-17 0-1,-54 0 1,89 18 0,-106-18-1,17 17-15,-52-17 16,105 18 15,1-18-15,-89 0-1,35 0 1,-35 0 0,18 0-1,35 0 1,-105 0-1,34 0 1,1 0 0,-36 0-1,0 0 1,-17 0 0,35 0-1,-18 0 1,-17 0 15,-1 0-15,1 0 15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4:36.76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4286 11571 0,'0'-18'31,"18"1"-15,0 17-1,17-18 1,0 18-1,18 0 1,53 0 0,-89 0-1,142 0 17,-18 0-17,-52 0 1,69 0-1,-105 0 1,0 0-16,35 0 16,1 18-1,16-18 1,-69 0 0,52 35-1,-18-35 1,-17 0-16,0 18 31,53-18-15,-53 17-1,35-17 1,0 18 0,-35-18-1,35 18 1,1-18-1,-19 0 1,36 0 0,-53 0-1,0 0-15,17 17 16,36-17 0,18 0-1,-54 0 1,36 0-1,-18 0 1,18 0 0,0 18 15,-18 0-15,-70-18-1,176 0 251,18-18-251,-1 18 1,-70-18 0,89 18-1,-125 0 1,-52 0-16,0 0 16,71 0-1,-71 0 1,17 0-16,1 0 15,88 0 1,-89 0 0,89 0 15,-18 0-15,-88 0-1,88 0 1,-35 0-1,-53 0 1,70 0 0,-17-17-1,-71 17 1,71 0 0,-35 0-1,-18 0-15,0 0 16,88 0 15,17-18-15,-105 18-1,88 0 1,-70 0 0,88 0-1,-36 0 1,-52 0-1,17 0 1,-18 0 0,-34 0-1,17 0 1,141 0 265,53 0-281,-36 0 16,-34 0-1,34 0 17,-105 0-17,35 0 1,-88 0 0,-17 0-16,16 0 15,90 0-15,-72 0 16,124 0 15,0 0-15,-88 0-1,70 0 1,1 18 0,-107-18-16,89 17 31,-18 1-16,-70-18 1,87 0 0,-16 0-1,-89 0 1,35 0 15,-18 0-15,-34 0-1,16 0 1,-16 0 0,140 0 234,124 0-235,-88 0-15,-36-35 16,-35 35 0,106 0-1,-176 0 1,87 17-1,-34-17 17,-36 18-17,53 0 1,-70-18-16,-18 0 0,35 0 16,53 0 15,-70 17-16,17-17-15,-35 0 16,88 0 0,-88 0-16,70 0 15,1 0 17,-54 0-17,1 0-15,-18 0 16,35 0-1,-53 0 1,71 0 0,-18 0 15,-53 0-15,54 0-1,16 0 1,-87 0-16,53 0 31,-1 0-15,-52 0-1,52 0 1,-17 0 0,-17 0-1,34 0 16,-52 0-15,17 0-16,0 0 16,36-17-1,-53 17 1,34 0-16,1-18 31,-35 18-15,0 0-16,17 0 15,-17 0 17,17 0-32,-18 0 31,1 0-15,0 0 15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4:40.33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4163 12629 0,'17'0'63,"1"0"-48,17 0 1,1 0-16,-1 0 31,18 0-15,35 0 0,-17 0-1,52 0 1,18 0-1,-88 0 1,35 0 0,36 0-1,-71 0 1,105 0 0,-52 0-1,-35 0-15,17 0 16,71 0-1,-106 0 1,35 0-16,-35 0 16,70 0-1,-52 0 1,52 0 15,36 0-15,-71 0-1,53 0 1,18 0 0,-88 0-1,87 0 1,1 0 0,-88 0-1,123 0 1,88 0-1,-141 0 1,106 36 15,-124-19-15,-17-17-16,-18 0 16,124 0-1,-141 0 1,70 0-1,0 0 1,-106 0 0,53 0-1,18 0 1,-53 0 0,71 0-1,-19 0 16,-52 0-15,71 0 0,-18 0-1,-71 0 1,53 0 0,-35 0-1,-18 0-15,1 0 16,34 0-1,-17 0 1,18 0 0,-18 0-1,-18 0 1,0 0-16,18 0 31,-35 0-15,-1 0-16,19 0 15,-1 0 1,-17 0 15,34 0-15,-16 0 0,-1 0 15,-17 0-16,-1 0-15,1 0 16,17 0 0,0 0-1,-17 0-15,0 0 16,35 0 0,-36 0 30,19 0-30,-19 0 0,1 0 15,-1 0-15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4:43.59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5115 13741 0,'0'-18'31,"36"18"-31,-1 0 15,53-18 1,88 18 0,-52 0-1,88 0 1,-1 0 0,-70 0-1,124 0 16,-124 0-15,-35 0-16,0 0 16,123 0-1,-123 0 1,88 0 0,18 0-1,-142 0 1,124 0-1,-35 18 1,-106-18 0,88 0-1,18 35 17,-106-35-17,105 0 1,-34 0-1,-71 0 1,35 0 0,0 0-1,-35 0 1,35 0 0,-53 0-1,36 0-15,-53 0 16,105 0-1,-70 0 1,53 0 0,17 0-1,-70 0 1,141 0 0,-17 0-1,-89 0 16,71 0-15,-54 18 0,-69-18-1,17 0 1,-36 0 0,142 18 249,53-18-265,-36 17 16,-17-17-1,53 36 1,-18-36 0,-106 17-1,18-17 1,-18 18 0,-35-18-16,0 0 15,88 0 16,-88 0-15,17 0-16,18 0 16,71 0-1,-88 17 1,87-17 0,-34 0-1,-54 0 1,54 0-1,-36 18 1,-35-18 0,35 0-1,-17 0 17,-18 0-32,0 0 15,52 0 1,-34 0-1,35 0 1,0 0 0,-36 0-1,89 0 1,-36 0 0,-17 0-1,53 0 1,0 0-1,-106 0 1,88 0 0,-88 0-1,-18-18-15,36 18 16,-1-17 0,-52 17-1,35-18 16,0 18-15,0-17 0,-36 17-1,1-18 1,-1 18 0,19-18-1,-1 1 1,0 17 15,-17 0-15,0 0-16,-1-18 15,1 18 17,17-18-17,0 1 1,1 17-1,-19-18 1,1 0 0,17 1-1,-17 17 1,0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4:48.09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5168 14023 0,'35'0'78,"18"0"-62,0 18-16,18-18 15,17 0 1,0 17 0,89 1-1,17-18 1,-88 0 15,52 17-15,1-17-1,-71 18 1,71-18 0,-36 0-1,-34 0 1,52 0-1,-71 0 1,18 0-16,-35 0 16,71 0-1,-54 0 17,19 0-17,-1 0 1,-53 0-1,18 18-15,-18-18 16,71 0 0,-35 0-1,35 0 1,52 0 0,-105 0-1,141 35 1,-35-35-1,-53 0 1,53 0 0,52 35-1,-87-35 1,34 36 0,-69-1-1,-19-17-15,-35-1 31,-17-17-15,176 0 234,53 0-234,-35 0-16,-1 0 15,-69 0 1,-54 0-16,-18 0 16,36 0-1,-35 0 1,17 0-1,35 0 1,-52 0 0,105 0-1,18 0 1,-123 0 0,123 0-1,-88 0 16,0 0-31,-36 0 16,124 0 0,-88 0-1,-35 0-15,34 18 16,54-18 0,-71 17-1,124-17 1,-53 0-1,-53 0 1,52 0 0,-34 0-1,-71 0 17,17 18-17,1-18 1,-54 0-1,1 18 1,282-18 218,88-71-234,-71 54 16,-52-19 0,53-17-1,-230 53 1,-18 0-16,-17 0 16,53 0-1,-18 0 1,-17 0-1,70 0 1,-71 0 0,125 0-1,16 0 17,-140 0-17,87 0 1,1 0-1,-71 0 1,54 0 0,-90 0-1,72 0 1,-1 0 0,-70 0-1,0 0-15,18 0 16,35 0-1,-53 0 1,70 0 0,0 0-1,-52 18 1,35-18 0,0 0-1,-36 0 16,36 0-15,-53 0 0,0 0-16,17 0 15,19 0 1,-54 0 0,71 0-1,35 0 1,-88 0-1,35 0 1,0 0 0,-53 0 15,36 0-15,-18 0-1,-35 0 1,17 0-1,-17 0 1,-1 0 0,1 0-1,-1 0 1,1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4:52.55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4974 14552 0,'18'0'32,"-1"0"-17,1 0 1,17 0 0,-17 0-1,88-18 1,-53 1-1,106-1-15,-1 1 16,-34 17 15,-54 0-31,18-18 16,89-17 0,-89 35-1,88 0-15,-17 0 31,-71 0-15,-17 0-16,17 0 16,36 0 15,-36 0-15,71 0-16,-1 0 31,-87 17-16,88-17 1,-1 0 0,-87 18-1,88-18-15,-89 18 32,18-18-32,-17 0 15,70 0 1,0 17-1,-70-17 1,52 0 0,-70 0-1,53 0 1,0 18 15,-89-18-15,54 17-1,-36-17-15,-17 0 0,0 0 32,-1 0-32,230 0 250,53 0-235,18 0-15,-36 36 16,-71-36-16,-52 0 16,35 17-1,-35 1 16,-106 0-15,0-18-16,0 17 16,123-17-1,-105 18 1,193-18 15,18 35-15,-158-17-1,123-18-15,-106 17 16,88 19-16,-52-19 16,123 19 15,-195-19-15,-16-17-16,16 18 15,1-18-15,-53 35 16,53-35-1,-71 18 17,-17-18-17,17 0 1,159-18 250,53 1-251,-35-19-15,-53 19 16,-89-1-1,18 18-15,53-18 16,-88 18 0,0-35-16,35 35 15,36-18 1,-36 18 15,18-17-31,0 17 16,88-18-1,-88 18 1,88-17 0,-18 17-1,-88 0 17,71 0-32,-36 0 15,-52 0 1,88 35-1,-71-18 1,-17 1 0,52 17-1,177 1-15,-194 17 16,88-36 0,-53 36-1,-88-53 1,35 18-1,-53-18 17,-17 0-17,141-18 251,35 1-266,-18-1 16,-53-17-16,-17 17 15,-17 0 1,16 1-1,-16-1 1,-19 18 0,36-18 15,17 18-15,-52 0-1,70 0 1,-35 0-1,-53 0 1,53 0 0,-71 0-1,-17 0-15,17 0 16,18 0 0,-36 0-1,1 0-15,0 0 16,17 0-1,0 0 1,18 0 0,-18 0-1,-17 0 1,53 0 0,17 0 15,-53 0-16,36 0 1,-1 0 0,-35 0-1,-17 0 1,17 0 0,-17 0-1,-18 18 16,0 0-15,0-1 0,-18 1 15,1 0-15,17-1-1,-18-17 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4:56.6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5221 15222 0,'18'0'16,"-1"0"0,1 0-1,0 0 1,35 0 15,17 0-15,54 0-1,70 0 1,-124 0 0,212 0-1,1 0 1,-142 0-1,88 0 1,-53 0 0,-34 0-1,122 0 1,-158 0 0,35 18-16,0-18 15,89 35 1,-125-35-1,19 18-15,-18-18 16,123 18 0,-88-18 15,88 17-15,18 18-1,-141-35 1,123 18-1,36 0 1,-194-18 0,123 0-1,-71 0 1,-52 0 0,-54 0-1,19 0 1,140-18 218,0-70-218,18 17-1,-70-17-15,-1 53 16,-17 0 0,71-18 15,-89 17-15,18 19-1,35-1 1,-88 1-1,88 17 1,35 0 0,-88 0-1,159 17 1,-141-17 0,18 18-16,17-1 15,123 36 1,-105-35 15,-53 17-31,17 1 16,107 16-1,-125-34 1,125 35 0,17-18-1,-141-35 1,105 36-1,18-19 1,-123-17 0,88 0-1,-35 0 1,-88 0 0,87 0-1,1 0 1,-106 0-1,106 0 1,-71 0 0,71 0 15,-18 0-15,-71 0-1,89 0 1,0 0-1,-89 0 1,72 0 0,-54 0-1,0 0 1,71 0 0,-1 0-1,-87 0 1,70 0 15,-35 0-15,-53 0-1,17 0 1,-34 0 0,17 0-1,-18 0 1,0 0-1,-17 0 17,-1 0-17,-17-17 48,-17-19-63,-36 19 15,0-19 1,-106-52 0,1 35 15,105 0-15,-106 0-1,88 18 1,-17 0-16,-35 17 15,-71-17 1,88 0 0,-124 35-1,19 0 1,105 0 0,-159 35-1,1 18 1,140-35 15,-34 17-15,87-18-1,-17 19-15,35-19 16,-88 1 0,88 0-1,-71 17 1,-34-17-1,69-1 1,-122 18 0,-36 1-1,141-36 1,-106 35 0,-17-17-1,123-18 1,-123 17-1,35-17 1,123 18 0,-87-18 15,16 0-15,72 0-1,-71 0 1,53 0-1,17 0-15,-17 0 16,0 0 0,35 0-1,0 0-15,18 0 16,-54 0 0,36 0-1,-70 0 1,-1 0 15,54 0-15,-89 0-1,0 0 1,89 0 0,-124 0-1,123 0 1,-35 0-16,1 0 15,-89 0 1,17 0 0,54-18-1,-107 1 1,89 17 0,-141-53-1,-124 0 1,230 53-1,-194-35 1,87 17 0,178 18 15,-89-18-15,35-17-1,106 35 1,-141 0-1,141-18 1,-18 18-16,1 0 16,-36 0-1,71 0 1,-1 0-16,19 0 16,-1 0-1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33:29.17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1711 8784 0,'18'0'0,"17"0"16,0 0-1,18 0 1,141 0 0,-123 0-1,281 0 1,72 0 0,-248 0-1,177 0 1,-36 0 15,-175 0-15,193 0-1,-159 0-15,-35 0 0,0 0 32,142 35-17,16-35 1,-157 0-1,140 0 1,-53 0-16,-123 0 31,70 0-15,18 0 0,-88 0-1,71 0 16,-89 0-31,70 0 32,-34 0-17,-36 0 1,18 0-16,-35 0 16,123 0-1,-89 0-15,89-35 31,18 35-15,-124 0 0,36 0-1,-54 0 1,-34 0-16,16 0 16,-34 0-1,0 0 16,229 18 173,141-1-189,0 54 1,212-36-1,-406-17 1,35 35 0,-70-36 15,-71 1-15,-18-18-16,19 0 15,69 35-15,-52-35 16,88 18 15,0 0-15,-88 17-1,123-35 1,-158 18 0,123-18-1,-53 17 1,-70-17-1,52 0 17,36 0-17,-89 0-15,89 0 16,35 0 15,-123 0-15,17 0-16,18 0 15,52 0 1,-87 0-16,88 0 16,-18 0 15,-106 0-15,36 0-1,-36 0 1,-17 0-1,176 0 235,17-35-234,19 17-16,-89-17 16,53 35-1,-124-18 1,71 18 0,-105 0-1,17 0-15,-18 0 16,53 0-1,-35 0 17,88-17-17,-17-1 1,-71 18 0,35 0 15,-35 0-16,-18 0-15,0 0 16,0 0 0,-17 0-1,0 0 1,-1 0-16,-17-18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33:32.42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1834 9913 0,'0'18'31,"18"-18"-15,17 0-16,1 17 16,-19-17-1,54 0-15,-1 18 16,124-18-1,-123 18 17,194 17-17,193-17 1,-176-18 0,212 0-1,-106 0 1,-211 0-1,176 0 1,-54 0 0,-158 0-1,71 0 1,-18 0 0,-123 0 15,87 0-16,54 0 1,-88 0 0,70 0-1,-89 0 1,1 0-16,-35 0 16,158-18-1,-123 18 1,106 0-1,52 0 1,-193 0 0,123-35-1,-18 35 1,-70-18 0,123 18-1,-17-18 1,-124 1-1,106-19 17,-106 36-17,89-17 1,17-1 0,-88 18-1,123-17 1,-35 17-1,-88 0 1,106 0 0,-18 0-1,-124 0 1,142 0 0,-18 0 15,-88 17-16,88 1 1,53-18 0,-124 35-1,159-17 1,-17-18 0,-159 0-1,70 0 1,-105 0-1,17 0 1,-53 0 0,194 35 234,160 0-235,-37 18-15,1-18 16,-88 18 0,87 0 15,-175 0-16,-124-35 1,88-1 0,-88 1-1,0 0-15,35-18 16,53 17 0,-70-17-1,70 18 1,0 0-1,-106-18 1,71 17 0,-18-17-1,-35 0 1,18 0 0,-1 0-1,-35 0 1,18 0-1,0 0 17,-35 0-17,17 0 1,0 0 0,1 0-1,-19 0 1,1 0 15,0 0-15,-1 0-1,1 0 1,0 0 31,-18-17 0,0-1-32,0 0 1,0 1 0,0-1-1,0 0 16,0 1-31,0-1 32,0 1-17,0-1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33:37.54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1552 10848 0,'0'18'32,"0"-1"-17,0 1 1,18-1-1,17-17 17,0 0-32,18 18 15,36-18 1,-19 0-16,54 18 16,87-18-1,-105 17 1,194-17-1,-88 0 17,-71 0-17,88 0 1,-88 0 0,106 0-1,35 0 1,-141 0-1,195 0 1,-54 0 0,-141 0-1,0 0-15,0 0 16,88 0 0,-52 0-1,-71 0 1,88 0-1,-89 0 1,90 0 0,-19 0 15,-70 0-15,88 0-1,-71 0 1,-52 0-1,52 0 1,-52 0 0,-18 0-16,17-17 15,54 17 1,17-18 0,-88 0-1,88 18 1,-88 0-1,70 0 1,1 0 15,-71 0-15,70-17 0,-52 17-1,52-18 1,-17 18-16,-71 0 15,53 0 17,18 0-17,-35-17 1,17 17 0,18 0-16,-53 0 15,70-36 16,36 19-15,-88 17 0,105-18-1,-105 18 1,87 0 0,1-18-1,-71 18 16,71 0-15,-53 0 0,-71 0-16,0 0 15,71 0 298,-35 0-298,17 0-15,-35 0 16,35 0 0,-35 18-1,88 0 1,-88-18 0,88 35-1,-35-35 1,-18 18 15,-17-18-31,17 17 16,35-17-16,-52 18 15,52-18 1,1 17 15,-71 1-15,35-18-1,18 18 1,-36-1 15,-34-17-15,-1 0 0,-17 0-1,52 0 1,-35 0-16,1 0 15,34 0 1,-34 0 0,16 0-1,19 0 17,-53 0-17,17 0 1,0 0-1,-17 0 1,17 0 0,-17 0 15,-1 0-31,1 0 16,0 0-1,-1 0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0:26.66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15646 4957 0,'0'17'15,"0"1"17,17-18-1,-17 17-31,18-17 16,0 0 15,-18 18-16,0 0 17,17-18 202,1 0-234,0 0 31,-1 0-15,1 0 0,17 0-1,-17 0 1,-1 0-1,1 0 1,0 0-16,-1 0 16,1 0-1,0 0 1,17 0 0,0 0-1,-17 0 1,-1 0-1,19 0 1,-19 0 0,19 0 15,-19 0-15,1 0-1,35 0 1,-18 0-1,0 0 17,-17 0-17,17 0 1,-17 0 0,0 0-1,34 0 1,1 0 15,-35 0-15,17 17-1,18-17 1,-35 0 0,17 18-1,18-18 1,-35 0-1,52 0 1,-34 0 0,-19 0-16,1 0 15,52 18 1,-34-18 0,17 0-1,17 0 1,-35 0-1,-17 0-15,17 0 16,36 0 0,-36 0 15,53 0-15,-17 0-1,-36 0 1,36 0-1,17 0 1,-53 0 0,36 0-1,17 17 1,-53-17 0,71 18-1,-35-18 1,-18 0-16,-1 0 31,54 0-15,-35 0-1,35 0 1,-1 0 0,-34 0-1,17 0 1,18 0-1,-71 0 1,54 0 0,-1 0-1,0 0 1,18 0 0,35 0-1,-88 0 1,35 0-1,-35 0 1,-18 0-16,36 0 16,17 0 15,0 0-15,-53 0-1,54-18 1,-54 18-1,53-17 1,-17 17 0,-18-18-1,17 0 1,18 18 0,-35-17-1,0 17 1,-18-18 15,36 18-31,-36 0 16,36-18-1,-18 1 1,17-1 0,18-17-1,-52 35 1,52-18-1,-35 1 1,-18-1 0,18 18-1,-18-18 1,-17 18-16,17-17 31,-17 17-15,-18-18-16,18 18 15,-1 0 1,-17-18 0,18 18 31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23T22:10:29.62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15311 5592 0,'0'17'31,"17"-17"16,-17 18-31,18-1 15,-1-17-15,54 0-1,-36 0 1,36 0 0,-1 0-1,-34 0 1,52 0 0,-35 0-1,-18 0-15,18 0 16,35 0 15,0 0-15,-52 0-1,52 0 1,-18 0 0,19 0-1,-36 0 1,-18 0-1,71 0 1,-53 0 0,-36 0-1,54 0 1,-1 0 0,-34 0-1,34 0 1,18 0-1,-52 0 1,52 0 0,-35 0 15,0 0-31,0 0 16,70-17-1,-70 17 1,0 0-16,35-18 15,71 18 1,-71-17 0,71 17-1,17-18 1,-88 18 0,71-35-1,17 35 1,-87 0 15,87 0-15,-35-18-16,-53 18 15,36 0 1,-71 0 0,53 0 15,-1 0-16,-52 0 1,0 0-16,18 0 16,35 0-1,-53 0 1,70 0 0,-17 0-1,-71 0 1,71 0-1,-18 0 1,-53 0 0,71 0 15,-70 0-15,-1 0-1,18 0 1,-36 0-1,1 0-15,17 0 32,-17 0-17,0 0-15,-1 0 32,1 0-17,0 0 48,-1 0-32,1 0 0,-1 0-15,1 0 15,0 0 0,-18-18 63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EA3F2A-023E-5D07-2471-F616BB664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83AD87-18C1-69D0-4A79-DFDBA45FCD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7BA60D6-4730-42BF-A17A-ED76E6C24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8E60-44F9-4A37-87B1-8003F426EFA5}" type="datetimeFigureOut">
              <a:rPr lang="en-GB" smtClean="0"/>
              <a:t>27/10/2022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791F300-5111-9B43-3A21-3FB73FB3C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07F60EF-E6A5-E9FB-CD1F-07CB6A355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FC00-1593-4B0D-B445-10FD23F5305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682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A71F10-E63B-6CB1-B06A-43795F665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6851E85F-5070-C365-6AA5-84B63A888C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B65F180-1259-19FB-B9E9-71BD785FC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8E60-44F9-4A37-87B1-8003F426EFA5}" type="datetimeFigureOut">
              <a:rPr lang="en-GB" smtClean="0"/>
              <a:t>27/10/2022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7C02E3A-9B93-E1C3-A140-9A8EC0041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AFA2D43-F85A-F3F1-6B91-D02800E04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FC00-1593-4B0D-B445-10FD23F5305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116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526808F-6466-56AF-FF86-B5788CD297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5C3CB7B5-8295-FE3C-7AE4-BFFDF692A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6035491-0F13-F4F8-8BD2-7D924F08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8E60-44F9-4A37-87B1-8003F426EFA5}" type="datetimeFigureOut">
              <a:rPr lang="en-GB" smtClean="0"/>
              <a:t>27/10/2022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B102A96-5B40-FA9B-1919-B2B61ED96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711A989-1F4F-B26B-0DFE-468CDEEC2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FC00-1593-4B0D-B445-10FD23F5305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748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028CA3-D478-7BA0-7702-A3E2F004D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7C67DD2-4478-661E-3372-44A9E888C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F5D381A-A977-E5E7-022B-57BDD55ED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8E60-44F9-4A37-87B1-8003F426EFA5}" type="datetimeFigureOut">
              <a:rPr lang="en-GB" smtClean="0"/>
              <a:t>27/10/2022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0985BA59-D0BB-39B6-F09E-C5BBCA88C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6F4ECFE-EB2D-DCA0-8203-BDA198BC9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FC00-1593-4B0D-B445-10FD23F5305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560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A23BA6-E31A-15F0-9D47-B2B48ABCD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043D52BF-8E99-13B1-2148-C018E9417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7412C0E-4ED7-F233-3451-B08EBF435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8E60-44F9-4A37-87B1-8003F426EFA5}" type="datetimeFigureOut">
              <a:rPr lang="en-GB" smtClean="0"/>
              <a:t>27/10/2022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0C3A6E3-3517-5B9A-18B2-A5583BA90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2C72739-1DF9-3102-D1BF-FED1AC27C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FC00-1593-4B0D-B445-10FD23F5305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075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43C223-604F-4A65-3BCF-CD1868F01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3F8C73C-1FCC-0ED9-430C-171F5D7723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D025AAEF-459E-C19F-C200-6601D2FCF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1770E8A7-1E08-403B-3FBF-E476239C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8E60-44F9-4A37-87B1-8003F426EFA5}" type="datetimeFigureOut">
              <a:rPr lang="en-GB" smtClean="0"/>
              <a:t>27/10/2022</a:t>
            </a:fld>
            <a:endParaRPr lang="en-GB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C5176A9-0180-F9A9-5606-6AC9D0069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11892E2-701A-0D96-0113-348E38EEA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FC00-1593-4B0D-B445-10FD23F5305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79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BDE115-AA32-A6A9-F841-2F0ECA06A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D68C68D-2765-2F53-5386-CCE4E4886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703B17A-BE91-589F-5599-71E4032086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9FE7FCAF-97FF-58B2-9A05-C2B3CF12FD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33B35123-A911-7480-DA2C-075B4EBCBC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AAD6075F-F692-E1D1-02B1-BF591404A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8E60-44F9-4A37-87B1-8003F426EFA5}" type="datetimeFigureOut">
              <a:rPr lang="en-GB" smtClean="0"/>
              <a:t>27/10/2022</a:t>
            </a:fld>
            <a:endParaRPr lang="en-GB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4C9976BC-5697-9791-FED7-06FDD3757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7FBF69A9-B60D-9F22-4FD8-BFC781C28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FC00-1593-4B0D-B445-10FD23F5305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745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E3EF81-D066-D5A5-64EC-85B101A14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CD779A42-3BC7-F095-9D5E-10D77F4DE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8E60-44F9-4A37-87B1-8003F426EFA5}" type="datetimeFigureOut">
              <a:rPr lang="en-GB" smtClean="0"/>
              <a:t>27/10/2022</a:t>
            </a:fld>
            <a:endParaRPr lang="en-GB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C0535F9F-FCCF-4685-D1E8-13C884990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B5F3C943-D423-AEAE-276C-5068E79B7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FC00-1593-4B0D-B445-10FD23F5305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522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2F75F5F8-39D2-BEB0-22B4-4A7D36318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8E60-44F9-4A37-87B1-8003F426EFA5}" type="datetimeFigureOut">
              <a:rPr lang="en-GB" smtClean="0"/>
              <a:t>27/10/2022</a:t>
            </a:fld>
            <a:endParaRPr lang="en-GB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D1568141-2AF3-8262-F499-FF939546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2144C48F-946F-D8AC-47CF-C7B210D6F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FC00-1593-4B0D-B445-10FD23F5305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849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629FD8-3D31-621E-9995-DD9F3D9F5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0813B28-D596-3BB8-B1A9-BC070572E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73302F00-0946-56BC-3C3A-ACE093CF3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CA0FD13-49D6-784A-E6D0-6C4F84EFF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8E60-44F9-4A37-87B1-8003F426EFA5}" type="datetimeFigureOut">
              <a:rPr lang="en-GB" smtClean="0"/>
              <a:t>27/10/2022</a:t>
            </a:fld>
            <a:endParaRPr lang="en-GB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ED6A35C-3D5D-DEC9-11A2-9C85841AA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EA75D0E-AD57-2B0C-2779-80919796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FC00-1593-4B0D-B445-10FD23F5305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85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68589C-4367-FB17-1242-5DF306E11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5BA17635-8F93-C021-6CA5-15EC2E7641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4E5C1B7E-5621-502D-BE48-9341D6016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E42B626D-F280-2C67-4EDB-DBB1334C4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8E60-44F9-4A37-87B1-8003F426EFA5}" type="datetimeFigureOut">
              <a:rPr lang="en-GB" smtClean="0"/>
              <a:t>27/10/2022</a:t>
            </a:fld>
            <a:endParaRPr lang="en-GB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F0C418F2-E49E-B815-AF01-5CE58E297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79F7C70-ADEB-7AD5-F565-769B11EF4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FC00-1593-4B0D-B445-10FD23F5305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171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76D59BFB-09D1-1F01-77C8-5F9815200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646567A-00BF-FE87-EDCC-A2ABF01DE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75B06A7-35D2-6963-B078-4992E5DD6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B8E60-44F9-4A37-87B1-8003F426EFA5}" type="datetimeFigureOut">
              <a:rPr lang="en-GB" smtClean="0"/>
              <a:t>27/10/2022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986C793-319D-B836-7719-9B910C3D2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90BE5D6-D140-0CB5-3599-1B2FDE13E3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9FC00-1593-4B0D-B445-10FD23F5305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21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mo.ibrahim.foundation/iia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odi.org/en/insights/supporting-democracy-is-about-more-than-open-societies-democracy-also-needs-to-deliver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carnegieeurope.eu/2020/12/22/conflict-in-ethiopia-calls-into-question-authoritarian-aid-pub-83515?utm_source=carnegienewsletter&amp;utm_medium=email&amp;utm_content=buttonlink&amp;mkt_tok=eyJpIjoiTURjMVpXUTBOak5oTUdFeCIsInQiOiJlNlwvRHptNE9vNkJOTVlNdStzUFNxdkIzMUxkRFVNRThHNG03a0ZNRWcxSEhBUkZtb3E2cWNXaDc0bEU3Wm1xVEdLbktJb2kzUGRTQU5aNWJoNlwvZG9VTmlvRnk3NFJ1WWk3S08zNGJRQWlLOTN3V0hseVwvS3h2ejRRelZETHhjKyJ9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fundforpeace.org/fsi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openknowledge.worldbank.org/handle/10986/598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gdev.org/blog/three-lessons-world-banks-new-worldwide-bureaucracy-indicators-database" TargetMode="External"/><Relationship Id="rId2" Type="http://schemas.openxmlformats.org/officeDocument/2006/relationships/hyperlink" Target="http://blogs.worldbank.org/governance/understanding-bureaucrac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hyperlink" Target="https://www.worldbank.org/en/publication/wdr201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43.png"/><Relationship Id="rId2" Type="http://schemas.openxmlformats.org/officeDocument/2006/relationships/image" Target="../media/image18.emf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42.png"/><Relationship Id="rId4" Type="http://schemas.openxmlformats.org/officeDocument/2006/relationships/image" Target="../media/image390.png"/><Relationship Id="rId9" Type="http://schemas.openxmlformats.org/officeDocument/2006/relationships/customXml" Target="../ink/ink4.xml"/><Relationship Id="rId1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lse.ac.uk/international-development/Assets/Documents/PDFs/csrc-background-papers/Meeting-the-Challenges-of-Crisis-States-Exec.Summary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customXml" Target="../ink/ink13.xml"/><Relationship Id="rId18" Type="http://schemas.openxmlformats.org/officeDocument/2006/relationships/image" Target="../media/image74.png"/><Relationship Id="rId26" Type="http://schemas.openxmlformats.org/officeDocument/2006/relationships/image" Target="../media/image78.png"/><Relationship Id="rId39" Type="http://schemas.openxmlformats.org/officeDocument/2006/relationships/customXml" Target="../ink/ink26.xml"/><Relationship Id="rId3" Type="http://schemas.openxmlformats.org/officeDocument/2006/relationships/customXml" Target="../ink/ink8.xml"/><Relationship Id="rId21" Type="http://schemas.openxmlformats.org/officeDocument/2006/relationships/customXml" Target="../ink/ink17.xml"/><Relationship Id="rId34" Type="http://schemas.openxmlformats.org/officeDocument/2006/relationships/image" Target="../media/image82.png"/><Relationship Id="rId42" Type="http://schemas.openxmlformats.org/officeDocument/2006/relationships/image" Target="../media/image86.png"/><Relationship Id="rId7" Type="http://schemas.openxmlformats.org/officeDocument/2006/relationships/customXml" Target="../ink/ink10.xml"/><Relationship Id="rId12" Type="http://schemas.openxmlformats.org/officeDocument/2006/relationships/image" Target="../media/image71.png"/><Relationship Id="rId17" Type="http://schemas.openxmlformats.org/officeDocument/2006/relationships/customXml" Target="../ink/ink15.xml"/><Relationship Id="rId25" Type="http://schemas.openxmlformats.org/officeDocument/2006/relationships/customXml" Target="../ink/ink19.xml"/><Relationship Id="rId33" Type="http://schemas.openxmlformats.org/officeDocument/2006/relationships/customXml" Target="../ink/ink23.xml"/><Relationship Id="rId38" Type="http://schemas.openxmlformats.org/officeDocument/2006/relationships/image" Target="../media/image84.png"/><Relationship Id="rId2" Type="http://schemas.openxmlformats.org/officeDocument/2006/relationships/image" Target="../media/image23.png"/><Relationship Id="rId16" Type="http://schemas.openxmlformats.org/officeDocument/2006/relationships/image" Target="../media/image73.png"/><Relationship Id="rId20" Type="http://schemas.openxmlformats.org/officeDocument/2006/relationships/image" Target="../media/image75.png"/><Relationship Id="rId29" Type="http://schemas.openxmlformats.org/officeDocument/2006/relationships/customXml" Target="../ink/ink21.xml"/><Relationship Id="rId41" Type="http://schemas.openxmlformats.org/officeDocument/2006/relationships/customXml" Target="../ink/ink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customXml" Target="../ink/ink12.xml"/><Relationship Id="rId24" Type="http://schemas.openxmlformats.org/officeDocument/2006/relationships/image" Target="../media/image77.png"/><Relationship Id="rId32" Type="http://schemas.openxmlformats.org/officeDocument/2006/relationships/image" Target="../media/image81.png"/><Relationship Id="rId37" Type="http://schemas.openxmlformats.org/officeDocument/2006/relationships/customXml" Target="../ink/ink25.xml"/><Relationship Id="rId40" Type="http://schemas.openxmlformats.org/officeDocument/2006/relationships/image" Target="../media/image85.png"/><Relationship Id="rId5" Type="http://schemas.openxmlformats.org/officeDocument/2006/relationships/customXml" Target="../ink/ink9.xml"/><Relationship Id="rId15" Type="http://schemas.openxmlformats.org/officeDocument/2006/relationships/customXml" Target="../ink/ink14.xml"/><Relationship Id="rId23" Type="http://schemas.openxmlformats.org/officeDocument/2006/relationships/customXml" Target="../ink/ink18.xml"/><Relationship Id="rId28" Type="http://schemas.openxmlformats.org/officeDocument/2006/relationships/image" Target="../media/image79.png"/><Relationship Id="rId36" Type="http://schemas.openxmlformats.org/officeDocument/2006/relationships/image" Target="../media/image83.png"/><Relationship Id="rId10" Type="http://schemas.openxmlformats.org/officeDocument/2006/relationships/image" Target="../media/image70.png"/><Relationship Id="rId19" Type="http://schemas.openxmlformats.org/officeDocument/2006/relationships/customXml" Target="../ink/ink16.xml"/><Relationship Id="rId31" Type="http://schemas.openxmlformats.org/officeDocument/2006/relationships/customXml" Target="../ink/ink22.xml"/><Relationship Id="rId44" Type="http://schemas.openxmlformats.org/officeDocument/2006/relationships/image" Target="../media/image87.png"/><Relationship Id="rId4" Type="http://schemas.openxmlformats.org/officeDocument/2006/relationships/image" Target="../media/image67.png"/><Relationship Id="rId9" Type="http://schemas.openxmlformats.org/officeDocument/2006/relationships/customXml" Target="../ink/ink11.xml"/><Relationship Id="rId14" Type="http://schemas.openxmlformats.org/officeDocument/2006/relationships/image" Target="../media/image72.png"/><Relationship Id="rId22" Type="http://schemas.openxmlformats.org/officeDocument/2006/relationships/image" Target="../media/image76.png"/><Relationship Id="rId27" Type="http://schemas.openxmlformats.org/officeDocument/2006/relationships/customXml" Target="../ink/ink20.xml"/><Relationship Id="rId30" Type="http://schemas.openxmlformats.org/officeDocument/2006/relationships/image" Target="../media/image80.png"/><Relationship Id="rId35" Type="http://schemas.openxmlformats.org/officeDocument/2006/relationships/customXml" Target="../ink/ink24.xml"/><Relationship Id="rId43" Type="http://schemas.openxmlformats.org/officeDocument/2006/relationships/customXml" Target="../ink/ink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politicalsettlements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customXml" Target="../ink/ink34.xml"/><Relationship Id="rId18" Type="http://schemas.openxmlformats.org/officeDocument/2006/relationships/image" Target="../media/image97.png"/><Relationship Id="rId26" Type="http://schemas.openxmlformats.org/officeDocument/2006/relationships/image" Target="../media/image101.png"/><Relationship Id="rId3" Type="http://schemas.openxmlformats.org/officeDocument/2006/relationships/customXml" Target="../ink/ink29.xml"/><Relationship Id="rId21" Type="http://schemas.openxmlformats.org/officeDocument/2006/relationships/customXml" Target="../ink/ink38.xml"/><Relationship Id="rId7" Type="http://schemas.openxmlformats.org/officeDocument/2006/relationships/customXml" Target="../ink/ink31.xml"/><Relationship Id="rId12" Type="http://schemas.openxmlformats.org/officeDocument/2006/relationships/image" Target="../media/image94.png"/><Relationship Id="rId17" Type="http://schemas.openxmlformats.org/officeDocument/2006/relationships/customXml" Target="../ink/ink36.xml"/><Relationship Id="rId25" Type="http://schemas.openxmlformats.org/officeDocument/2006/relationships/customXml" Target="../ink/ink40.xml"/><Relationship Id="rId2" Type="http://schemas.openxmlformats.org/officeDocument/2006/relationships/image" Target="../media/image25.png"/><Relationship Id="rId16" Type="http://schemas.openxmlformats.org/officeDocument/2006/relationships/image" Target="../media/image96.png"/><Relationship Id="rId20" Type="http://schemas.openxmlformats.org/officeDocument/2006/relationships/image" Target="../media/image98.png"/><Relationship Id="rId29" Type="http://schemas.openxmlformats.org/officeDocument/2006/relationships/customXml" Target="../ink/ink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customXml" Target="../ink/ink33.xml"/><Relationship Id="rId24" Type="http://schemas.openxmlformats.org/officeDocument/2006/relationships/image" Target="../media/image100.png"/><Relationship Id="rId5" Type="http://schemas.openxmlformats.org/officeDocument/2006/relationships/customXml" Target="../ink/ink30.xml"/><Relationship Id="rId15" Type="http://schemas.openxmlformats.org/officeDocument/2006/relationships/customXml" Target="../ink/ink35.xml"/><Relationship Id="rId23" Type="http://schemas.openxmlformats.org/officeDocument/2006/relationships/customXml" Target="../ink/ink39.xml"/><Relationship Id="rId28" Type="http://schemas.openxmlformats.org/officeDocument/2006/relationships/image" Target="../media/image102.png"/><Relationship Id="rId10" Type="http://schemas.openxmlformats.org/officeDocument/2006/relationships/image" Target="../media/image93.png"/><Relationship Id="rId19" Type="http://schemas.openxmlformats.org/officeDocument/2006/relationships/customXml" Target="../ink/ink37.xml"/><Relationship Id="rId4" Type="http://schemas.openxmlformats.org/officeDocument/2006/relationships/image" Target="../media/image90.png"/><Relationship Id="rId9" Type="http://schemas.openxmlformats.org/officeDocument/2006/relationships/customXml" Target="../ink/ink32.xml"/><Relationship Id="rId14" Type="http://schemas.openxmlformats.org/officeDocument/2006/relationships/image" Target="../media/image95.png"/><Relationship Id="rId22" Type="http://schemas.openxmlformats.org/officeDocument/2006/relationships/image" Target="../media/image99.png"/><Relationship Id="rId27" Type="http://schemas.openxmlformats.org/officeDocument/2006/relationships/customXml" Target="../ink/ink41.xml"/><Relationship Id="rId30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effective-states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customXml" Target="../ink/ink48.xml"/><Relationship Id="rId3" Type="http://schemas.openxmlformats.org/officeDocument/2006/relationships/customXml" Target="../ink/ink43.xml"/><Relationship Id="rId7" Type="http://schemas.openxmlformats.org/officeDocument/2006/relationships/customXml" Target="../ink/ink45.xml"/><Relationship Id="rId12" Type="http://schemas.openxmlformats.org/officeDocument/2006/relationships/image" Target="../media/image110.png"/><Relationship Id="rId2" Type="http://schemas.openxmlformats.org/officeDocument/2006/relationships/image" Target="../media/image27.png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customXml" Target="../ink/ink47.xml"/><Relationship Id="rId5" Type="http://schemas.openxmlformats.org/officeDocument/2006/relationships/customXml" Target="../ink/ink44.xml"/><Relationship Id="rId15" Type="http://schemas.openxmlformats.org/officeDocument/2006/relationships/customXml" Target="../ink/ink49.xml"/><Relationship Id="rId10" Type="http://schemas.openxmlformats.org/officeDocument/2006/relationships/image" Target="../media/image109.png"/><Relationship Id="rId4" Type="http://schemas.openxmlformats.org/officeDocument/2006/relationships/image" Target="../media/image106.png"/><Relationship Id="rId9" Type="http://schemas.openxmlformats.org/officeDocument/2006/relationships/customXml" Target="../ink/ink46.xml"/><Relationship Id="rId14" Type="http://schemas.openxmlformats.org/officeDocument/2006/relationships/image" Target="../media/image1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oxfamapps.org/fp2p/doing-anti-corruption-democratically/?utm_source=feedburner&amp;utm_medium=feed&amp;utm_campaign=Feed%3A+FromPovertyToPower+%28From+Poverty+to+Power+%3A+Duncan+Green%29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oficinaglobal.org/wp-content/uploads/2021/03/DuncanGreen_HowChangeHappens-PT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info.worldbank.org/governance/wgi/#do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1964" y="1643864"/>
            <a:ext cx="10317018" cy="1902900"/>
          </a:xfrm>
        </p:spPr>
        <p:txBody>
          <a:bodyPr>
            <a:normAutofit fontScale="90000"/>
          </a:bodyPr>
          <a:lstStyle/>
          <a:p>
            <a:br>
              <a:rPr lang="pt-PT" b="1" i="1" dirty="0"/>
            </a:br>
            <a:br>
              <a:rPr lang="pt-PT" b="1" i="1" dirty="0"/>
            </a:br>
            <a:br>
              <a:rPr lang="pt-PT" b="1" i="1" dirty="0"/>
            </a:br>
            <a:r>
              <a:rPr lang="pt-PT" b="1" dirty="0"/>
              <a:t>GOVERNAÇÃO, CORRUPÇÃO E PACTOS POLÍTICOS</a:t>
            </a:r>
            <a:endParaRPr lang="pt-P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01419" y="5147034"/>
            <a:ext cx="5825766" cy="1326917"/>
          </a:xfrm>
        </p:spPr>
        <p:txBody>
          <a:bodyPr>
            <a:normAutofit lnSpcReduction="10000"/>
          </a:bodyPr>
          <a:lstStyle/>
          <a:p>
            <a:r>
              <a:rPr lang="pt-PT" dirty="0"/>
              <a:t>Ciências Sociais e Desenvolvimento </a:t>
            </a:r>
          </a:p>
          <a:p>
            <a:r>
              <a:rPr lang="pt-PT" dirty="0"/>
              <a:t>MDCI@ISEG-Universidade de Lisboa</a:t>
            </a:r>
          </a:p>
          <a:p>
            <a:r>
              <a:rPr lang="pt-PT" dirty="0"/>
              <a:t>2 de Novembro de 2022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ED82B38-1CCC-4B7D-86EF-0261F0A1D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4261" y="66569"/>
            <a:ext cx="3267739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15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090" y="1"/>
            <a:ext cx="8854910" cy="835224"/>
          </a:xfrm>
        </p:spPr>
        <p:txBody>
          <a:bodyPr>
            <a:normAutofit/>
          </a:bodyPr>
          <a:lstStyle/>
          <a:p>
            <a:pPr algn="r"/>
            <a:endParaRPr lang="pt-PT" b="1" i="1" dirty="0"/>
          </a:p>
        </p:txBody>
      </p:sp>
      <p:sp>
        <p:nvSpPr>
          <p:cNvPr id="5" name="Marcador de Posição de Conteúdo 4">
            <a:extLst>
              <a:ext uri="{FF2B5EF4-FFF2-40B4-BE49-F238E27FC236}">
                <a16:creationId xmlns:a16="http://schemas.microsoft.com/office/drawing/2014/main" id="{52C41E07-52EF-446D-9B15-0279900D5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Imagem 5">
            <a:hlinkClick r:id="rId2"/>
            <a:extLst>
              <a:ext uri="{FF2B5EF4-FFF2-40B4-BE49-F238E27FC236}">
                <a16:creationId xmlns:a16="http://schemas.microsoft.com/office/drawing/2014/main" id="{FE9A7FEB-0C71-4DC8-9FE8-A2B6BFCDE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8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090" y="1"/>
            <a:ext cx="8854910" cy="835224"/>
          </a:xfrm>
        </p:spPr>
        <p:txBody>
          <a:bodyPr>
            <a:normAutofit/>
          </a:bodyPr>
          <a:lstStyle/>
          <a:p>
            <a:pPr algn="r"/>
            <a:endParaRPr lang="pt-PT" b="1" i="1" dirty="0"/>
          </a:p>
        </p:txBody>
      </p:sp>
      <p:pic>
        <p:nvPicPr>
          <p:cNvPr id="6" name="Marcador de Posição de Conteúdo 5">
            <a:extLst>
              <a:ext uri="{FF2B5EF4-FFF2-40B4-BE49-F238E27FC236}">
                <a16:creationId xmlns:a16="http://schemas.microsoft.com/office/drawing/2014/main" id="{961B9AB9-EFBD-45EC-A3EB-08DFF0046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1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53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879079-6423-47DD-A46E-B68A63943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339CA0F-7048-4DFA-B975-FDA879F3A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EFB39C1-0D7E-4D74-8F16-314775178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06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0218" y="1"/>
            <a:ext cx="7261781" cy="835224"/>
          </a:xfrm>
        </p:spPr>
        <p:txBody>
          <a:bodyPr/>
          <a:lstStyle/>
          <a:p>
            <a:pPr algn="r"/>
            <a:r>
              <a:rPr lang="pt-PT" b="1" dirty="0"/>
              <a:t> </a:t>
            </a:r>
            <a:endParaRPr lang="pt-PT" b="1" i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CF826D7-27E3-4BA1-8189-007D46FC1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1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7345" y="1"/>
            <a:ext cx="8694656" cy="835224"/>
          </a:xfrm>
        </p:spPr>
        <p:txBody>
          <a:bodyPr>
            <a:normAutofit/>
          </a:bodyPr>
          <a:lstStyle/>
          <a:p>
            <a:pPr algn="r"/>
            <a:r>
              <a:rPr lang="pt-PT" dirty="0"/>
              <a:t> </a:t>
            </a:r>
            <a:r>
              <a:rPr lang="pt-PT" b="1" dirty="0"/>
              <a:t>GOVERNAÇÃO  </a:t>
            </a:r>
            <a:endParaRPr lang="pt-PT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852" y="1864311"/>
            <a:ext cx="10877845" cy="476749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t-PT" sz="11200" b="1" dirty="0"/>
              <a:t>-» </a:t>
            </a:r>
            <a:r>
              <a:rPr lang="pt-PT" sz="11200" b="1" u="sng" dirty="0"/>
              <a:t>O QUE É A CAPACIDADE DO ESTADO (</a:t>
            </a:r>
            <a:r>
              <a:rPr lang="pt-PT" sz="11200" b="1" u="sng" dirty="0" err="1"/>
              <a:t>Fukuyama</a:t>
            </a:r>
            <a:r>
              <a:rPr lang="pt-PT" sz="11200" b="1" u="sng" dirty="0"/>
              <a:t>, 2013)?</a:t>
            </a:r>
          </a:p>
          <a:p>
            <a:pPr marL="0" indent="0">
              <a:buNone/>
            </a:pPr>
            <a:endParaRPr lang="pt-PT" sz="9600" dirty="0"/>
          </a:p>
          <a:p>
            <a:pPr marL="0" indent="0" algn="just">
              <a:buNone/>
            </a:pPr>
            <a:r>
              <a:rPr lang="pt-PT" sz="9600" dirty="0"/>
              <a:t>	</a:t>
            </a:r>
            <a:r>
              <a:rPr lang="pt-PT" sz="11200" dirty="0"/>
              <a:t>- Em termos genéricos, </a:t>
            </a:r>
            <a:r>
              <a:rPr lang="pt-PT" sz="11200" b="1" dirty="0"/>
              <a:t>a capacidade do Estado (ou governação) 	refere-se à 	habilidade dos Estados em aplicar e implementar 	escolhas em termos de políticas públicas dentro de um 	determinado e delimitado território que clamam governar 	(normalmente reconhecido pela lei internacional)</a:t>
            </a:r>
          </a:p>
          <a:p>
            <a:pPr marL="0" indent="0" algn="just">
              <a:buNone/>
            </a:pPr>
            <a:r>
              <a:rPr lang="pt-PT" sz="11200" dirty="0"/>
              <a:t>	</a:t>
            </a:r>
          </a:p>
          <a:p>
            <a:pPr marL="0" indent="0" algn="just">
              <a:buNone/>
            </a:pPr>
            <a:r>
              <a:rPr lang="pt-PT" sz="11200" dirty="0"/>
              <a:t>	-Esta habilidade implica a </a:t>
            </a:r>
            <a:r>
              <a:rPr lang="pt-PT" sz="11200" b="1" dirty="0"/>
              <a:t>competência dos Estados para controlar 	as suas fronteiras e </a:t>
            </a:r>
            <a:r>
              <a:rPr lang="pt-PT" sz="11200" b="1" dirty="0" err="1"/>
              <a:t>impôr</a:t>
            </a:r>
            <a:r>
              <a:rPr lang="pt-PT" sz="11200" b="1" dirty="0"/>
              <a:t> a lei e ordem pública, o direito de taxar 	e providenciar bens públicos dentro dos seus territórios</a:t>
            </a:r>
            <a:r>
              <a:rPr lang="pt-PT" sz="11200" dirty="0"/>
              <a:t>. </a:t>
            </a:r>
            <a:endParaRPr lang="en-GB" sz="11200" dirty="0"/>
          </a:p>
          <a:p>
            <a:pPr marL="0" indent="0" algn="just">
              <a:buNone/>
            </a:pPr>
            <a:endParaRPr lang="pt-PT" sz="11200" dirty="0"/>
          </a:p>
          <a:p>
            <a:pPr marL="0" indent="0">
              <a:buNone/>
            </a:pPr>
            <a:r>
              <a:rPr lang="pt-PT" altLang="pt-PT" sz="11200" b="1" dirty="0"/>
              <a:t>		</a:t>
            </a:r>
            <a:endParaRPr lang="pt-PT" sz="11200" b="1" u="sng" dirty="0"/>
          </a:p>
          <a:p>
            <a:pPr marL="0" indent="0">
              <a:buNone/>
            </a:pPr>
            <a:endParaRPr lang="pt-PT" altLang="pt-PT" sz="11200" b="1" u="sng" dirty="0"/>
          </a:p>
          <a:p>
            <a:pPr marL="0" indent="0">
              <a:buNone/>
            </a:pPr>
            <a:r>
              <a:rPr lang="pt-PT" altLang="pt-PT" sz="11200" dirty="0"/>
              <a:t>		</a:t>
            </a:r>
            <a:endParaRPr lang="pt-PT" altLang="pt-PT" sz="6000" dirty="0"/>
          </a:p>
          <a:p>
            <a:pPr marL="0" indent="0">
              <a:buNone/>
            </a:pPr>
            <a:r>
              <a:rPr lang="pt-PT" sz="6000" dirty="0"/>
              <a:t>	</a:t>
            </a:r>
            <a:endParaRPr lang="pt-PT" altLang="pt-PT" sz="6000" dirty="0"/>
          </a:p>
          <a:p>
            <a:pPr marL="0" indent="0">
              <a:buNone/>
            </a:pPr>
            <a:endParaRPr lang="pt-PT" altLang="pt-PT" sz="5900" dirty="0"/>
          </a:p>
          <a:p>
            <a:pPr marL="0" indent="0">
              <a:buNone/>
            </a:pPr>
            <a:r>
              <a:rPr lang="pt-PT" altLang="pt-PT" sz="5900" dirty="0"/>
              <a:t>	</a:t>
            </a:r>
            <a:endParaRPr lang="pt-PT" sz="3300" b="1" dirty="0"/>
          </a:p>
          <a:p>
            <a:pPr marL="0" indent="0">
              <a:buNone/>
            </a:pPr>
            <a:r>
              <a:rPr lang="pt-PT" altLang="pt-PT" sz="3300" dirty="0"/>
              <a:t>	</a:t>
            </a:r>
            <a:endParaRPr lang="pt-PT" sz="33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60B51BD-CA5E-4FE3-B9B0-751C8C8B4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2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07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7345" y="1"/>
            <a:ext cx="8694656" cy="835224"/>
          </a:xfrm>
        </p:spPr>
        <p:txBody>
          <a:bodyPr>
            <a:normAutofit/>
          </a:bodyPr>
          <a:lstStyle/>
          <a:p>
            <a:pPr algn="r"/>
            <a:r>
              <a:rPr lang="pt-PT" dirty="0"/>
              <a:t> </a:t>
            </a:r>
            <a:r>
              <a:rPr lang="pt-PT" b="1" dirty="0"/>
              <a:t>GOVERNAÇÃO  </a:t>
            </a:r>
            <a:endParaRPr lang="pt-PT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5950" y="2024009"/>
            <a:ext cx="9445747" cy="460779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t-PT" sz="11200" b="1" dirty="0"/>
              <a:t>-» </a:t>
            </a:r>
            <a:r>
              <a:rPr lang="pt-PT" sz="11200" b="1" u="sng" dirty="0"/>
              <a:t>O QUE É A CAPACIDADE DO ESTADO? (</a:t>
            </a:r>
            <a:r>
              <a:rPr lang="pt-PT" sz="11200" b="1" u="sng" dirty="0" err="1"/>
              <a:t>cont</a:t>
            </a:r>
            <a:r>
              <a:rPr lang="pt-PT" sz="11200" b="1" u="sng" dirty="0"/>
              <a:t>.)</a:t>
            </a:r>
          </a:p>
          <a:p>
            <a:pPr marL="0" indent="0">
              <a:buNone/>
            </a:pPr>
            <a:endParaRPr lang="pt-PT" sz="9600" dirty="0"/>
          </a:p>
          <a:p>
            <a:pPr marL="0" indent="0" algn="just">
              <a:buNone/>
            </a:pPr>
            <a:r>
              <a:rPr lang="en-GB" sz="11200" dirty="0"/>
              <a:t>	- </a:t>
            </a:r>
            <a:r>
              <a:rPr lang="en-GB" sz="11200" b="1" dirty="0"/>
              <a:t>A </a:t>
            </a:r>
            <a:r>
              <a:rPr lang="en-GB" sz="11200" b="1" dirty="0" err="1"/>
              <a:t>capacidade</a:t>
            </a:r>
            <a:r>
              <a:rPr lang="en-GB" sz="11200" b="1" dirty="0"/>
              <a:t> do Estado </a:t>
            </a:r>
            <a:r>
              <a:rPr lang="en-GB" sz="11200" b="1" dirty="0" err="1"/>
              <a:t>varia</a:t>
            </a:r>
            <a:r>
              <a:rPr lang="en-GB" sz="11200" b="1" dirty="0"/>
              <a:t> – de Estado para Estado, 	dentro do </a:t>
            </a:r>
            <a:r>
              <a:rPr lang="en-GB" sz="11200" b="1" dirty="0" err="1"/>
              <a:t>mesmo</a:t>
            </a:r>
            <a:r>
              <a:rPr lang="en-GB" sz="11200" b="1" dirty="0"/>
              <a:t> Estado </a:t>
            </a:r>
            <a:r>
              <a:rPr lang="en-GB" sz="11200" b="1" dirty="0" err="1"/>
              <a:t>consoante</a:t>
            </a:r>
            <a:r>
              <a:rPr lang="en-GB" sz="11200" b="1" dirty="0"/>
              <a:t> as </a:t>
            </a:r>
            <a:r>
              <a:rPr lang="en-GB" sz="11200" b="1" dirty="0" err="1"/>
              <a:t>áreas</a:t>
            </a:r>
            <a:r>
              <a:rPr lang="en-GB" sz="11200" b="1" dirty="0"/>
              <a:t> de </a:t>
            </a:r>
            <a:r>
              <a:rPr lang="en-GB" sz="11200" b="1" dirty="0" err="1"/>
              <a:t>acção</a:t>
            </a:r>
            <a:r>
              <a:rPr lang="en-GB" sz="11200" b="1" dirty="0"/>
              <a:t> 	</a:t>
            </a:r>
            <a:r>
              <a:rPr lang="en-GB" sz="11200" b="1" dirty="0" err="1"/>
              <a:t>ou</a:t>
            </a:r>
            <a:r>
              <a:rPr lang="en-GB" sz="11200" b="1" dirty="0"/>
              <a:t> </a:t>
            </a:r>
            <a:r>
              <a:rPr lang="en-GB" sz="11200" b="1" dirty="0" err="1"/>
              <a:t>em</a:t>
            </a:r>
            <a:r>
              <a:rPr lang="en-GB" sz="11200" b="1" dirty="0"/>
              <a:t> </a:t>
            </a:r>
            <a:r>
              <a:rPr lang="en-GB" sz="11200" b="1" dirty="0" err="1"/>
              <a:t>termos</a:t>
            </a:r>
            <a:r>
              <a:rPr lang="en-GB" sz="11200" b="1" dirty="0"/>
              <a:t> </a:t>
            </a:r>
            <a:r>
              <a:rPr lang="en-GB" sz="11200" b="1" dirty="0" err="1"/>
              <a:t>temporais</a:t>
            </a:r>
            <a:r>
              <a:rPr lang="en-GB" sz="11200" b="1" dirty="0"/>
              <a:t> (por ex.: 1960s versus 1990s)</a:t>
            </a:r>
          </a:p>
          <a:p>
            <a:pPr marL="0" indent="0" algn="just">
              <a:buNone/>
            </a:pPr>
            <a:r>
              <a:rPr lang="en-GB" sz="11200" b="1" dirty="0"/>
              <a:t>	</a:t>
            </a:r>
          </a:p>
          <a:p>
            <a:pPr marL="0" indent="0" algn="just">
              <a:buNone/>
            </a:pPr>
            <a:r>
              <a:rPr lang="en-GB" sz="11200" dirty="0"/>
              <a:t>	- </a:t>
            </a:r>
            <a:r>
              <a:rPr lang="en-GB" sz="11200" b="1" dirty="0"/>
              <a:t>O </a:t>
            </a:r>
            <a:r>
              <a:rPr lang="en-GB" sz="11200" b="1" dirty="0" err="1"/>
              <a:t>estudo</a:t>
            </a:r>
            <a:r>
              <a:rPr lang="en-GB" sz="11200" b="1" dirty="0"/>
              <a:t> da </a:t>
            </a:r>
            <a:r>
              <a:rPr lang="en-GB" sz="11200" b="1" dirty="0" err="1"/>
              <a:t>capacidade</a:t>
            </a:r>
            <a:r>
              <a:rPr lang="en-GB" sz="11200" b="1" dirty="0"/>
              <a:t> do Estado </a:t>
            </a:r>
            <a:r>
              <a:rPr lang="en-GB" sz="11200" b="1" dirty="0" err="1"/>
              <a:t>tem</a:t>
            </a:r>
            <a:r>
              <a:rPr lang="en-GB" sz="11200" b="1" dirty="0"/>
              <a:t> </a:t>
            </a:r>
            <a:r>
              <a:rPr lang="en-GB" sz="11200" b="1" dirty="0" err="1"/>
              <a:t>levado</a:t>
            </a:r>
            <a:r>
              <a:rPr lang="en-GB" sz="11200" b="1" dirty="0"/>
              <a:t> à 	</a:t>
            </a:r>
            <a:r>
              <a:rPr lang="en-GB" sz="11200" b="1" dirty="0" err="1"/>
              <a:t>emergência</a:t>
            </a:r>
            <a:r>
              <a:rPr lang="en-GB" sz="11200" b="1" dirty="0"/>
              <a:t> de </a:t>
            </a:r>
            <a:r>
              <a:rPr lang="en-GB" sz="11200" b="1" dirty="0" err="1"/>
              <a:t>uma</a:t>
            </a:r>
            <a:r>
              <a:rPr lang="en-GB" sz="11200" b="1" dirty="0"/>
              <a:t> </a:t>
            </a:r>
            <a:r>
              <a:rPr lang="en-GB" sz="11200" b="1" dirty="0" err="1"/>
              <a:t>tipologia</a:t>
            </a:r>
            <a:r>
              <a:rPr lang="en-GB" sz="11200" b="1" dirty="0"/>
              <a:t> de </a:t>
            </a:r>
            <a:r>
              <a:rPr lang="en-GB" sz="11200" b="1" dirty="0" err="1"/>
              <a:t>Estados</a:t>
            </a:r>
            <a:r>
              <a:rPr lang="en-GB" sz="11200" b="1" dirty="0"/>
              <a:t> </a:t>
            </a:r>
            <a:r>
              <a:rPr lang="en-GB" sz="11200" b="1" dirty="0" err="1"/>
              <a:t>baseados</a:t>
            </a:r>
            <a:r>
              <a:rPr lang="en-GB" sz="11200" b="1" dirty="0"/>
              <a:t> </a:t>
            </a:r>
            <a:r>
              <a:rPr lang="en-GB" sz="11200" b="1" dirty="0" err="1"/>
              <a:t>na</a:t>
            </a:r>
            <a:r>
              <a:rPr lang="en-GB" sz="11200" b="1" dirty="0"/>
              <a:t> 	</a:t>
            </a:r>
            <a:r>
              <a:rPr lang="en-GB" sz="11200" b="1" dirty="0" err="1"/>
              <a:t>sua</a:t>
            </a:r>
            <a:r>
              <a:rPr lang="en-GB" sz="11200" b="1" dirty="0"/>
              <a:t> </a:t>
            </a:r>
            <a:r>
              <a:rPr lang="en-GB" sz="11200" b="1" dirty="0" err="1"/>
              <a:t>capacidade</a:t>
            </a:r>
            <a:r>
              <a:rPr lang="en-GB" sz="11200" b="1" dirty="0"/>
              <a:t>: </a:t>
            </a:r>
            <a:r>
              <a:rPr lang="en-GB" sz="11200" b="1" dirty="0" err="1"/>
              <a:t>Desenvolvimentistas</a:t>
            </a:r>
            <a:r>
              <a:rPr lang="en-GB" sz="11200" b="1" dirty="0"/>
              <a:t>, </a:t>
            </a:r>
            <a:r>
              <a:rPr lang="en-GB" sz="11200" b="1" dirty="0" err="1"/>
              <a:t>Falhados</a:t>
            </a:r>
            <a:r>
              <a:rPr lang="en-GB" sz="11200" b="1" dirty="0"/>
              <a:t>, </a:t>
            </a:r>
            <a:r>
              <a:rPr lang="en-GB" sz="11200" b="1" dirty="0" err="1"/>
              <a:t>em</a:t>
            </a:r>
            <a:r>
              <a:rPr lang="en-GB" sz="11200" b="1" dirty="0"/>
              <a:t> 	</a:t>
            </a:r>
            <a:r>
              <a:rPr lang="en-GB" sz="11200" b="1" dirty="0" err="1"/>
              <a:t>Crise</a:t>
            </a:r>
            <a:r>
              <a:rPr lang="en-GB" sz="11200" b="1" dirty="0"/>
              <a:t>, </a:t>
            </a:r>
            <a:r>
              <a:rPr lang="en-GB" sz="11200" b="1" dirty="0" err="1"/>
              <a:t>Frágeis</a:t>
            </a:r>
            <a:r>
              <a:rPr lang="en-GB" sz="11200" b="1" dirty="0"/>
              <a:t> </a:t>
            </a:r>
            <a:r>
              <a:rPr lang="en-GB" sz="11200" b="1" dirty="0" err="1"/>
              <a:t>ou</a:t>
            </a:r>
            <a:r>
              <a:rPr lang="en-GB" sz="11200" b="1" dirty="0"/>
              <a:t> </a:t>
            </a:r>
            <a:r>
              <a:rPr lang="en-GB" sz="11200" b="1" dirty="0" err="1"/>
              <a:t>Empreendedores</a:t>
            </a:r>
            <a:endParaRPr lang="en-GB" sz="11200" b="1" dirty="0"/>
          </a:p>
          <a:p>
            <a:pPr marL="0" indent="0">
              <a:buNone/>
            </a:pPr>
            <a:endParaRPr lang="pt-PT" sz="11200" dirty="0"/>
          </a:p>
          <a:p>
            <a:pPr marL="0" indent="0">
              <a:buNone/>
            </a:pPr>
            <a:r>
              <a:rPr lang="pt-PT" altLang="pt-PT" sz="11200" b="1" dirty="0"/>
              <a:t>		</a:t>
            </a:r>
            <a:endParaRPr lang="pt-PT" sz="11200" b="1" u="sng" dirty="0"/>
          </a:p>
          <a:p>
            <a:pPr marL="0" indent="0">
              <a:buNone/>
            </a:pPr>
            <a:endParaRPr lang="pt-PT" altLang="pt-PT" sz="11200" b="1" u="sng" dirty="0"/>
          </a:p>
          <a:p>
            <a:pPr marL="0" indent="0">
              <a:buNone/>
            </a:pPr>
            <a:r>
              <a:rPr lang="pt-PT" altLang="pt-PT" sz="11200" dirty="0"/>
              <a:t>		</a:t>
            </a:r>
            <a:endParaRPr lang="pt-PT" altLang="pt-PT" sz="6000" dirty="0"/>
          </a:p>
          <a:p>
            <a:pPr marL="0" indent="0">
              <a:buNone/>
            </a:pPr>
            <a:r>
              <a:rPr lang="pt-PT" sz="6000" dirty="0"/>
              <a:t>	</a:t>
            </a:r>
            <a:endParaRPr lang="pt-PT" altLang="pt-PT" sz="6000" dirty="0"/>
          </a:p>
          <a:p>
            <a:pPr marL="0" indent="0">
              <a:buNone/>
            </a:pPr>
            <a:endParaRPr lang="pt-PT" altLang="pt-PT" sz="5900" dirty="0"/>
          </a:p>
          <a:p>
            <a:pPr marL="0" indent="0">
              <a:buNone/>
            </a:pPr>
            <a:r>
              <a:rPr lang="pt-PT" altLang="pt-PT" sz="5900" dirty="0"/>
              <a:t>	</a:t>
            </a:r>
            <a:endParaRPr lang="pt-PT" sz="3300" b="1" dirty="0"/>
          </a:p>
          <a:p>
            <a:pPr marL="0" indent="0">
              <a:buNone/>
            </a:pPr>
            <a:r>
              <a:rPr lang="pt-PT" altLang="pt-PT" sz="3300" dirty="0"/>
              <a:t>	</a:t>
            </a:r>
            <a:endParaRPr lang="pt-PT" sz="33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C852FC5-82EB-4358-BBD7-85CD1F6BC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2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73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C01874-5C23-95E1-E918-7E234B34A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8EDD43F-F50C-C9C7-B4C7-637AB616D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18ED382D-4E24-05BE-EE26-879C847ED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23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A4C056-3743-469F-9F92-592ABA2D3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D6797BD-9F93-4A8F-ABC4-91362723C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m 3">
            <a:hlinkClick r:id="rId2"/>
            <a:extLst>
              <a:ext uri="{FF2B5EF4-FFF2-40B4-BE49-F238E27FC236}">
                <a16:creationId xmlns:a16="http://schemas.microsoft.com/office/drawing/2014/main" id="{DF0703E4-AC0D-4237-AF2D-44DA6B55C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5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4" name="Marcador de Posição de Conteúdo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44472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7071" y="1"/>
            <a:ext cx="8694656" cy="835224"/>
          </a:xfrm>
        </p:spPr>
        <p:txBody>
          <a:bodyPr>
            <a:normAutofit/>
          </a:bodyPr>
          <a:lstStyle/>
          <a:p>
            <a:pPr algn="r"/>
            <a:r>
              <a:rPr lang="pt-PT" dirty="0"/>
              <a:t> </a:t>
            </a:r>
            <a:r>
              <a:rPr lang="pt-PT" b="1" dirty="0"/>
              <a:t>GOVERNAÇÃO  </a:t>
            </a:r>
            <a:endParaRPr lang="pt-PT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39" y="1561671"/>
            <a:ext cx="11188557" cy="529632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t-PT" sz="11200" b="1" dirty="0"/>
              <a:t>-»</a:t>
            </a:r>
            <a:r>
              <a:rPr lang="pt-PT" sz="11200" b="1" u="sng" dirty="0"/>
              <a:t> COMO ANALISAR A CAPACIDADE DO ESTADO?</a:t>
            </a:r>
          </a:p>
          <a:p>
            <a:pPr marL="0" indent="0">
              <a:buNone/>
            </a:pPr>
            <a:endParaRPr lang="pt-PT" sz="9600" dirty="0"/>
          </a:p>
          <a:p>
            <a:pPr marL="0" indent="0" algn="just">
              <a:buNone/>
            </a:pPr>
            <a:r>
              <a:rPr lang="pt-PT" dirty="0"/>
              <a:t>-</a:t>
            </a:r>
            <a:r>
              <a:rPr lang="pt-PT" sz="11200" dirty="0"/>
              <a:t>- Para perceber as </a:t>
            </a:r>
            <a:r>
              <a:rPr lang="pt-PT" sz="11200" b="1" dirty="0"/>
              <a:t>variações</a:t>
            </a:r>
            <a:r>
              <a:rPr lang="pt-PT" sz="11200" dirty="0"/>
              <a:t> em termos de 	</a:t>
            </a:r>
            <a:r>
              <a:rPr lang="pt-PT" sz="11200" b="1" dirty="0"/>
              <a:t>capacidade do Estado</a:t>
            </a:r>
            <a:r>
              <a:rPr lang="pt-PT" sz="11200" dirty="0"/>
              <a:t> torna necessário analisar a capacidade segundo </a:t>
            </a:r>
            <a:r>
              <a:rPr lang="pt-PT" sz="11200" b="1" dirty="0"/>
              <a:t>3 	dimensões distintas mas interrelacionadas:</a:t>
            </a:r>
          </a:p>
          <a:p>
            <a:pPr marL="0" indent="0" algn="just">
              <a:buNone/>
            </a:pPr>
            <a:r>
              <a:rPr lang="pt-PT" sz="11200" b="1" dirty="0"/>
              <a:t>	1) a competência organizacional das agências/ministérios/ 	entidades estatais;</a:t>
            </a:r>
          </a:p>
          <a:p>
            <a:pPr marL="457200" lvl="1" indent="0" algn="just">
              <a:buNone/>
            </a:pPr>
            <a:r>
              <a:rPr lang="pt-PT" sz="11200" b="1" dirty="0"/>
              <a:t>	</a:t>
            </a:r>
          </a:p>
          <a:p>
            <a:pPr marL="457200" lvl="1" indent="0" algn="just">
              <a:buNone/>
            </a:pPr>
            <a:r>
              <a:rPr lang="pt-PT" sz="11200" b="1" dirty="0"/>
              <a:t>	2) a incrustação externa com </a:t>
            </a:r>
            <a:r>
              <a:rPr lang="pt-PT" sz="11200" b="1" dirty="0" err="1"/>
              <a:t>actores</a:t>
            </a:r>
            <a:r>
              <a:rPr lang="pt-PT" sz="11200" b="1" dirty="0"/>
              <a:t> não-estatais, i.e., sociedade;</a:t>
            </a:r>
          </a:p>
          <a:p>
            <a:pPr marL="457200" lvl="1" indent="0" algn="just">
              <a:buNone/>
            </a:pPr>
            <a:r>
              <a:rPr lang="pt-PT" sz="11200" b="1" dirty="0"/>
              <a:t>	</a:t>
            </a:r>
          </a:p>
          <a:p>
            <a:pPr marL="457200" lvl="1" indent="0" algn="just">
              <a:buNone/>
            </a:pPr>
            <a:r>
              <a:rPr lang="pt-PT" sz="11200" b="1" dirty="0"/>
              <a:t>	3) o alcance territorial das agências/ministérios/instituições 		estatais</a:t>
            </a:r>
          </a:p>
          <a:p>
            <a:pPr marL="0" indent="0" algn="just">
              <a:buNone/>
            </a:pPr>
            <a:r>
              <a:rPr lang="pt-PT" sz="11200" dirty="0"/>
              <a:t>- Finalmente, estas dimensões emergem num determinado </a:t>
            </a:r>
            <a:r>
              <a:rPr lang="pt-PT" sz="11200" b="1" dirty="0"/>
              <a:t>contexto</a:t>
            </a:r>
            <a:r>
              <a:rPr lang="pt-PT" sz="11200" dirty="0"/>
              <a:t> e desenvolvem-se num determinado </a:t>
            </a:r>
            <a:r>
              <a:rPr lang="pt-PT" sz="11200" b="1" dirty="0"/>
              <a:t>tempo</a:t>
            </a:r>
            <a:r>
              <a:rPr lang="pt-PT" sz="11200" dirty="0"/>
              <a:t> (</a:t>
            </a:r>
            <a:r>
              <a:rPr lang="pt-PT" sz="11200" b="1" dirty="0"/>
              <a:t>história</a:t>
            </a:r>
            <a:r>
              <a:rPr lang="pt-PT" sz="11200" dirty="0"/>
              <a:t>)</a:t>
            </a:r>
          </a:p>
          <a:p>
            <a:pPr marL="0" indent="0" algn="just">
              <a:buNone/>
            </a:pPr>
            <a:endParaRPr lang="pt-PT" sz="11200" dirty="0"/>
          </a:p>
          <a:p>
            <a:pPr marL="0" indent="0">
              <a:buNone/>
            </a:pPr>
            <a:r>
              <a:rPr lang="pt-PT" altLang="pt-PT" sz="11200" b="1" dirty="0"/>
              <a:t>		</a:t>
            </a:r>
            <a:endParaRPr lang="pt-PT" sz="11200" b="1" u="sng" dirty="0"/>
          </a:p>
          <a:p>
            <a:pPr marL="0" indent="0">
              <a:buNone/>
            </a:pPr>
            <a:endParaRPr lang="pt-PT" altLang="pt-PT" sz="11200" b="1" u="sng" dirty="0"/>
          </a:p>
          <a:p>
            <a:pPr marL="0" indent="0">
              <a:buNone/>
            </a:pPr>
            <a:r>
              <a:rPr lang="pt-PT" altLang="pt-PT" sz="11200" dirty="0"/>
              <a:t>		</a:t>
            </a:r>
            <a:endParaRPr lang="pt-PT" altLang="pt-PT" sz="6000" dirty="0"/>
          </a:p>
          <a:p>
            <a:pPr marL="0" indent="0">
              <a:buNone/>
            </a:pPr>
            <a:r>
              <a:rPr lang="pt-PT" sz="6000" dirty="0"/>
              <a:t>	</a:t>
            </a:r>
            <a:endParaRPr lang="pt-PT" altLang="pt-PT" sz="6000" dirty="0"/>
          </a:p>
          <a:p>
            <a:pPr marL="0" indent="0">
              <a:buNone/>
            </a:pPr>
            <a:endParaRPr lang="pt-PT" altLang="pt-PT" sz="5900" dirty="0"/>
          </a:p>
          <a:p>
            <a:pPr marL="0" indent="0">
              <a:buNone/>
            </a:pPr>
            <a:r>
              <a:rPr lang="pt-PT" altLang="pt-PT" sz="5900" dirty="0"/>
              <a:t>	</a:t>
            </a:r>
            <a:endParaRPr lang="pt-PT" sz="3300" b="1" dirty="0"/>
          </a:p>
          <a:p>
            <a:pPr marL="0" indent="0">
              <a:buNone/>
            </a:pPr>
            <a:r>
              <a:rPr lang="pt-PT" altLang="pt-PT" sz="3300" dirty="0"/>
              <a:t>	</a:t>
            </a:r>
            <a:endParaRPr lang="pt-PT" sz="33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876D3BB-0C5C-4F04-916F-72A626F19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2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76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3579" y="1131216"/>
            <a:ext cx="9794450" cy="52790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t-PT" dirty="0"/>
          </a:p>
          <a:p>
            <a:pPr marL="0" indent="0" algn="just">
              <a:buNone/>
            </a:pPr>
            <a:endParaRPr lang="pt-PT" dirty="0"/>
          </a:p>
          <a:p>
            <a:pPr marL="0" indent="0" algn="just">
              <a:buNone/>
            </a:pPr>
            <a:endParaRPr lang="pt-PT" dirty="0"/>
          </a:p>
        </p:txBody>
      </p:sp>
      <p:pic>
        <p:nvPicPr>
          <p:cNvPr id="6" name="Imagem 5" descr="Uma imagem com animal&#10;&#10;Descrição gerada com confiança alta">
            <a:hlinkClick r:id="rId2"/>
            <a:extLst>
              <a:ext uri="{FF2B5EF4-FFF2-40B4-BE49-F238E27FC236}">
                <a16:creationId xmlns:a16="http://schemas.microsoft.com/office/drawing/2014/main" id="{D078C52E-031B-432E-AD6B-05C0E3CD4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384" y="713984"/>
            <a:ext cx="4509369" cy="569624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184C5D1-6F02-4267-AC29-7505A2678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82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66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7345" y="1"/>
            <a:ext cx="8694656" cy="835224"/>
          </a:xfrm>
        </p:spPr>
        <p:txBody>
          <a:bodyPr>
            <a:normAutofit/>
          </a:bodyPr>
          <a:lstStyle/>
          <a:p>
            <a:pPr algn="r"/>
            <a:r>
              <a:rPr lang="pt-PT" b="1" dirty="0"/>
              <a:t> GOVERNAÇÃO  </a:t>
            </a:r>
            <a:endParaRPr lang="pt-PT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5223" y="1602769"/>
            <a:ext cx="10826474" cy="502903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t-PT" sz="11200" b="1" dirty="0"/>
              <a:t>-»</a:t>
            </a:r>
            <a:r>
              <a:rPr lang="pt-PT" sz="11200" b="1" u="sng" dirty="0"/>
              <a:t> COMO ANALISAR A CAPACIDADE DO ESTADO? (</a:t>
            </a:r>
            <a:r>
              <a:rPr lang="pt-PT" sz="11200" b="1" u="sng" dirty="0" err="1"/>
              <a:t>cont</a:t>
            </a:r>
            <a:r>
              <a:rPr lang="pt-PT" sz="11200" b="1" u="sng" dirty="0"/>
              <a:t>.)</a:t>
            </a:r>
          </a:p>
          <a:p>
            <a:pPr marL="0" indent="0">
              <a:buNone/>
            </a:pPr>
            <a:r>
              <a:rPr lang="pt-PT" sz="9600" dirty="0"/>
              <a:t>		</a:t>
            </a:r>
          </a:p>
          <a:p>
            <a:pPr marL="0" indent="0">
              <a:buNone/>
            </a:pPr>
            <a:r>
              <a:rPr lang="pt-PT" sz="9600" dirty="0"/>
              <a:t>	</a:t>
            </a:r>
            <a:r>
              <a:rPr lang="pt-PT" sz="11200" dirty="0"/>
              <a:t>1) </a:t>
            </a:r>
            <a:r>
              <a:rPr lang="pt-PT" sz="11200" b="1" dirty="0"/>
              <a:t>A Competência Organizacional do Estado</a:t>
            </a:r>
          </a:p>
          <a:p>
            <a:pPr marL="0" indent="0">
              <a:buNone/>
            </a:pPr>
            <a:r>
              <a:rPr lang="pt-PT" sz="11200" dirty="0"/>
              <a:t>			</a:t>
            </a:r>
          </a:p>
          <a:p>
            <a:pPr marL="0" indent="0" algn="just">
              <a:buNone/>
            </a:pPr>
            <a:r>
              <a:rPr lang="pt-PT" sz="11200" dirty="0"/>
              <a:t>	- A organização do Estado estabelece os parâmetros (</a:t>
            </a:r>
            <a:r>
              <a:rPr lang="pt-PT" sz="11200" i="1" dirty="0"/>
              <a:t>regras do 	jogo</a:t>
            </a:r>
            <a:r>
              <a:rPr lang="pt-PT" sz="11200" dirty="0"/>
              <a:t>) sobre o que é possível ou 	impossível (ou desejável/ 	indesejável) para os políticos ou funcionários públicos que  	trabalham no seu seio;</a:t>
            </a:r>
          </a:p>
          <a:p>
            <a:pPr marL="0" indent="0" algn="just">
              <a:buNone/>
            </a:pPr>
            <a:r>
              <a:rPr lang="pt-PT" sz="11200" dirty="0"/>
              <a:t>	- Uma burocracia eficaz e </a:t>
            </a:r>
            <a:r>
              <a:rPr lang="pt-PT" sz="11200" dirty="0" err="1"/>
              <a:t>efectiva</a:t>
            </a:r>
            <a:r>
              <a:rPr lang="pt-PT" sz="11200" dirty="0"/>
              <a:t> é crucial para a capacidade dos 	Estados prosseguirem os seus 	</a:t>
            </a:r>
            <a:r>
              <a:rPr lang="pt-PT" sz="11200" dirty="0" err="1"/>
              <a:t>projectos</a:t>
            </a:r>
            <a:r>
              <a:rPr lang="pt-PT" sz="11200" dirty="0"/>
              <a:t>; -» recrutamento 		meritório, em estruturas hierárquicas de autoridade, 	procedimentos estandardizados e previsibilidade nas carreiras 	permite uma </a:t>
            </a:r>
            <a:r>
              <a:rPr lang="pt-PT" sz="11200" dirty="0" err="1"/>
              <a:t>acção</a:t>
            </a:r>
            <a:r>
              <a:rPr lang="pt-PT" sz="11200" dirty="0"/>
              <a:t> coordenada entre as diferentes agências 	estatais para </a:t>
            </a:r>
            <a:r>
              <a:rPr lang="pt-PT" sz="11200" dirty="0" err="1"/>
              <a:t>acção</a:t>
            </a:r>
            <a:r>
              <a:rPr lang="pt-PT" sz="11200" dirty="0"/>
              <a:t> desejada	</a:t>
            </a:r>
          </a:p>
          <a:p>
            <a:pPr marL="0" indent="0">
              <a:buNone/>
            </a:pPr>
            <a:r>
              <a:rPr lang="pt-PT" sz="11200" dirty="0"/>
              <a:t>	</a:t>
            </a:r>
          </a:p>
          <a:p>
            <a:pPr marL="0" indent="0">
              <a:buNone/>
            </a:pPr>
            <a:r>
              <a:rPr lang="pt-PT" altLang="pt-PT" sz="11200" b="1" dirty="0"/>
              <a:t>		</a:t>
            </a:r>
            <a:endParaRPr lang="pt-PT" sz="11200" b="1" u="sng" dirty="0"/>
          </a:p>
          <a:p>
            <a:pPr marL="0" indent="0">
              <a:buNone/>
            </a:pPr>
            <a:endParaRPr lang="pt-PT" altLang="pt-PT" sz="11200" b="1" u="sng" dirty="0"/>
          </a:p>
          <a:p>
            <a:pPr marL="0" indent="0">
              <a:buNone/>
            </a:pPr>
            <a:r>
              <a:rPr lang="pt-PT" altLang="pt-PT" sz="11200" dirty="0"/>
              <a:t>		</a:t>
            </a:r>
            <a:endParaRPr lang="pt-PT" altLang="pt-PT" sz="6000" dirty="0"/>
          </a:p>
          <a:p>
            <a:pPr marL="0" indent="0">
              <a:buNone/>
            </a:pPr>
            <a:r>
              <a:rPr lang="pt-PT" sz="6000" dirty="0"/>
              <a:t>	</a:t>
            </a:r>
            <a:endParaRPr lang="pt-PT" altLang="pt-PT" sz="6000" dirty="0"/>
          </a:p>
          <a:p>
            <a:pPr marL="0" indent="0">
              <a:buNone/>
            </a:pPr>
            <a:endParaRPr lang="pt-PT" altLang="pt-PT" sz="5900" dirty="0"/>
          </a:p>
          <a:p>
            <a:pPr marL="0" indent="0">
              <a:buNone/>
            </a:pPr>
            <a:r>
              <a:rPr lang="pt-PT" altLang="pt-PT" sz="5900" dirty="0"/>
              <a:t>	</a:t>
            </a:r>
            <a:endParaRPr lang="pt-PT" sz="3300" b="1" dirty="0"/>
          </a:p>
          <a:p>
            <a:pPr marL="0" indent="0">
              <a:buNone/>
            </a:pPr>
            <a:r>
              <a:rPr lang="pt-PT" altLang="pt-PT" sz="3300" dirty="0"/>
              <a:t>	</a:t>
            </a:r>
            <a:endParaRPr lang="pt-PT" sz="33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D92D33E-8C88-445B-8E5D-5AEA271AE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2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37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7345" y="1"/>
            <a:ext cx="8694656" cy="835224"/>
          </a:xfrm>
        </p:spPr>
        <p:txBody>
          <a:bodyPr>
            <a:normAutofit/>
          </a:bodyPr>
          <a:lstStyle/>
          <a:p>
            <a:pPr algn="r"/>
            <a:r>
              <a:rPr lang="pt-PT" dirty="0"/>
              <a:t> </a:t>
            </a:r>
            <a:r>
              <a:rPr lang="pt-PT" b="1" dirty="0"/>
              <a:t>GOVERNAÇÃO  </a:t>
            </a:r>
            <a:endParaRPr lang="pt-PT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8093" y="2183907"/>
            <a:ext cx="9383604" cy="454570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t-PT" sz="11200" b="1" dirty="0"/>
              <a:t>-»</a:t>
            </a:r>
            <a:r>
              <a:rPr lang="pt-PT" sz="11200" b="1" u="sng" dirty="0"/>
              <a:t> COMO ANALISAR A CAPACIDADE DO ESTADO? (</a:t>
            </a:r>
            <a:r>
              <a:rPr lang="pt-PT" sz="11200" b="1" u="sng" dirty="0" err="1"/>
              <a:t>cont</a:t>
            </a:r>
            <a:r>
              <a:rPr lang="pt-PT" sz="11200" b="1" u="sng" dirty="0"/>
              <a:t>.):</a:t>
            </a:r>
          </a:p>
          <a:p>
            <a:pPr marL="0" indent="0">
              <a:buNone/>
            </a:pPr>
            <a:endParaRPr lang="pt-PT" sz="11200" b="1" dirty="0"/>
          </a:p>
          <a:p>
            <a:pPr marL="0" indent="0">
              <a:buNone/>
            </a:pPr>
            <a:r>
              <a:rPr lang="pt-PT" sz="11200" b="1" dirty="0"/>
              <a:t>1) </a:t>
            </a:r>
            <a:r>
              <a:rPr lang="pt-PT" sz="11200" b="1" dirty="0">
                <a:hlinkClick r:id="rId2"/>
              </a:rPr>
              <a:t>Bureaucracy </a:t>
            </a:r>
            <a:r>
              <a:rPr lang="pt-PT" sz="11200" b="1" dirty="0" err="1">
                <a:hlinkClick r:id="rId2"/>
              </a:rPr>
              <a:t>Lab</a:t>
            </a:r>
            <a:r>
              <a:rPr lang="pt-PT" sz="11200" b="1" dirty="0"/>
              <a:t> (Banco Mundial)</a:t>
            </a:r>
          </a:p>
          <a:p>
            <a:pPr marL="0" indent="0">
              <a:buNone/>
            </a:pPr>
            <a:endParaRPr lang="pt-PT" sz="11200" b="1" dirty="0"/>
          </a:p>
          <a:p>
            <a:pPr marL="0" indent="0">
              <a:buNone/>
            </a:pPr>
            <a:r>
              <a:rPr lang="pt-PT" sz="11200" b="1" dirty="0"/>
              <a:t>2) Center for Global </a:t>
            </a:r>
            <a:r>
              <a:rPr lang="pt-PT" sz="11200" b="1" dirty="0" err="1"/>
              <a:t>Development</a:t>
            </a:r>
            <a:r>
              <a:rPr lang="pt-PT" sz="11200" b="1" dirty="0"/>
              <a:t>: </a:t>
            </a:r>
            <a:r>
              <a:rPr lang="pt-PT" sz="11200" b="1" dirty="0">
                <a:hlinkClick r:id="rId3"/>
              </a:rPr>
              <a:t>Comentário sobre a 	nova base de dados com indicadores sobre burocracia a nível global</a:t>
            </a:r>
            <a:endParaRPr lang="pt-PT" sz="11200" b="1" dirty="0"/>
          </a:p>
          <a:p>
            <a:pPr marL="0" indent="0">
              <a:buNone/>
            </a:pPr>
            <a:r>
              <a:rPr lang="pt-PT" sz="11200" dirty="0"/>
              <a:t>		</a:t>
            </a:r>
          </a:p>
          <a:p>
            <a:pPr marL="0" indent="0">
              <a:buNone/>
            </a:pPr>
            <a:r>
              <a:rPr lang="pt-PT" sz="11200" dirty="0"/>
              <a:t>	</a:t>
            </a:r>
          </a:p>
          <a:p>
            <a:pPr marL="0" indent="0">
              <a:buNone/>
            </a:pPr>
            <a:r>
              <a:rPr lang="pt-PT" altLang="pt-PT" sz="11200" b="1" dirty="0"/>
              <a:t>		</a:t>
            </a:r>
            <a:endParaRPr lang="pt-PT" sz="11200" b="1" u="sng" dirty="0"/>
          </a:p>
          <a:p>
            <a:pPr marL="0" indent="0">
              <a:buNone/>
            </a:pPr>
            <a:endParaRPr lang="pt-PT" altLang="pt-PT" sz="11200" b="1" u="sng" dirty="0"/>
          </a:p>
          <a:p>
            <a:pPr marL="0" indent="0">
              <a:buNone/>
            </a:pPr>
            <a:r>
              <a:rPr lang="pt-PT" altLang="pt-PT" sz="11200" dirty="0"/>
              <a:t>		</a:t>
            </a:r>
            <a:endParaRPr lang="pt-PT" altLang="pt-PT" sz="6000" dirty="0"/>
          </a:p>
          <a:p>
            <a:pPr marL="0" indent="0">
              <a:buNone/>
            </a:pPr>
            <a:r>
              <a:rPr lang="pt-PT" sz="6000" dirty="0"/>
              <a:t>	</a:t>
            </a:r>
            <a:endParaRPr lang="pt-PT" altLang="pt-PT" sz="6000" dirty="0"/>
          </a:p>
          <a:p>
            <a:pPr marL="0" indent="0">
              <a:buNone/>
            </a:pPr>
            <a:endParaRPr lang="pt-PT" altLang="pt-PT" sz="5900" dirty="0"/>
          </a:p>
          <a:p>
            <a:pPr marL="0" indent="0">
              <a:buNone/>
            </a:pPr>
            <a:r>
              <a:rPr lang="pt-PT" altLang="pt-PT" sz="5900" dirty="0"/>
              <a:t>	</a:t>
            </a:r>
            <a:endParaRPr lang="pt-PT" sz="3300" b="1" dirty="0"/>
          </a:p>
          <a:p>
            <a:pPr marL="0" indent="0">
              <a:buNone/>
            </a:pPr>
            <a:r>
              <a:rPr lang="pt-PT" altLang="pt-PT" sz="3300" dirty="0"/>
              <a:t>	</a:t>
            </a:r>
            <a:endParaRPr lang="pt-PT" sz="33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C2D78CB-AFA1-47E0-B2E6-FE8D45362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82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39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7345" y="1"/>
            <a:ext cx="8694656" cy="835224"/>
          </a:xfrm>
        </p:spPr>
        <p:txBody>
          <a:bodyPr>
            <a:normAutofit/>
          </a:bodyPr>
          <a:lstStyle/>
          <a:p>
            <a:pPr algn="r"/>
            <a:r>
              <a:rPr lang="pt-PT" dirty="0"/>
              <a:t> </a:t>
            </a:r>
            <a:r>
              <a:rPr lang="pt-PT" b="1" dirty="0"/>
              <a:t>GOVERNAÇÃO  </a:t>
            </a:r>
            <a:endParaRPr lang="pt-PT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804" y="1561673"/>
            <a:ext cx="11517331" cy="502406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t-PT" sz="11200" b="1" dirty="0"/>
              <a:t>-» </a:t>
            </a:r>
            <a:r>
              <a:rPr lang="pt-PT" sz="11200" b="1" u="sng" dirty="0"/>
              <a:t>COMO ANALISAR A CAPACIDADE DO ESTADO? (</a:t>
            </a:r>
            <a:r>
              <a:rPr lang="pt-PT" sz="11200" b="1" u="sng" dirty="0" err="1"/>
              <a:t>cont</a:t>
            </a:r>
            <a:r>
              <a:rPr lang="pt-PT" sz="11200" b="1" u="sng" dirty="0"/>
              <a:t>.)</a:t>
            </a:r>
          </a:p>
          <a:p>
            <a:pPr marL="0" indent="0">
              <a:buNone/>
            </a:pPr>
            <a:r>
              <a:rPr lang="pt-PT" sz="9600" b="1" dirty="0"/>
              <a:t> 	</a:t>
            </a:r>
          </a:p>
          <a:p>
            <a:pPr marL="0" indent="0">
              <a:buNone/>
            </a:pPr>
            <a:r>
              <a:rPr lang="pt-PT" sz="9600" b="1" dirty="0"/>
              <a:t>	</a:t>
            </a:r>
            <a:r>
              <a:rPr lang="pt-PT" sz="11200" b="1" dirty="0"/>
              <a:t>2) A Incrustação Externa com </a:t>
            </a:r>
            <a:r>
              <a:rPr lang="pt-PT" sz="11200" b="1" dirty="0" err="1"/>
              <a:t>Actores</a:t>
            </a:r>
            <a:r>
              <a:rPr lang="pt-PT" sz="11200" b="1" dirty="0"/>
              <a:t>/</a:t>
            </a:r>
            <a:r>
              <a:rPr lang="pt-PT" sz="11200" b="1" dirty="0" err="1"/>
              <a:t>Actrizes</a:t>
            </a:r>
            <a:r>
              <a:rPr lang="pt-PT" sz="11200" b="1" dirty="0"/>
              <a:t> não-estatais</a:t>
            </a:r>
          </a:p>
          <a:p>
            <a:pPr marL="0" indent="0" algn="just">
              <a:buNone/>
            </a:pPr>
            <a:r>
              <a:rPr lang="pt-PT" sz="9600" dirty="0"/>
              <a:t>			</a:t>
            </a:r>
          </a:p>
          <a:p>
            <a:pPr marL="0" indent="0" algn="just">
              <a:buNone/>
            </a:pPr>
            <a:r>
              <a:rPr lang="pt-PT" sz="9600" dirty="0"/>
              <a:t>	</a:t>
            </a:r>
            <a:r>
              <a:rPr lang="pt-PT" sz="11200" dirty="0"/>
              <a:t>-</a:t>
            </a:r>
            <a:r>
              <a:rPr lang="pt-PT" sz="11200" b="1" dirty="0"/>
              <a:t>Capacidade do Estado depende também dos laços (e da natureza 	desses laços) com forças para além do Estado </a:t>
            </a:r>
            <a:r>
              <a:rPr lang="pt-PT" sz="11200" dirty="0"/>
              <a:t>				</a:t>
            </a:r>
          </a:p>
          <a:p>
            <a:pPr marL="0" indent="0" algn="just">
              <a:buNone/>
            </a:pPr>
            <a:r>
              <a:rPr lang="pt-PT" sz="11200" dirty="0"/>
              <a:t>	</a:t>
            </a:r>
            <a:r>
              <a:rPr lang="pt-PT" sz="11200" b="1" dirty="0"/>
              <a:t>- sem relações com </a:t>
            </a:r>
            <a:r>
              <a:rPr lang="pt-PT" sz="11200" b="1" dirty="0" err="1"/>
              <a:t>actores</a:t>
            </a:r>
            <a:r>
              <a:rPr lang="pt-PT" sz="11200" b="1" dirty="0"/>
              <a:t> não-estatais, os Estados ficam 	severamente limitados nas suas capacidades de conhecimento da 	realidade/”sentir a sociedade</a:t>
            </a:r>
          </a:p>
          <a:p>
            <a:pPr marL="0" indent="0" algn="just">
              <a:buNone/>
            </a:pPr>
            <a:r>
              <a:rPr lang="pt-PT" sz="11200" b="1" dirty="0"/>
              <a:t>			</a:t>
            </a:r>
          </a:p>
          <a:p>
            <a:pPr marL="0" indent="0" algn="just">
              <a:buNone/>
            </a:pPr>
            <a:r>
              <a:rPr lang="pt-PT" sz="11200" dirty="0"/>
              <a:t>	- Estes laços (com empresas, capitalistas e outros </a:t>
            </a:r>
            <a:r>
              <a:rPr lang="pt-PT" sz="11200" dirty="0" err="1"/>
              <a:t>actores</a:t>
            </a:r>
            <a:r>
              <a:rPr lang="pt-PT" sz="11200" dirty="0"/>
              <a:t> sociais) 	permitem o fluxo de conhecimento e 	recursos que potenciam as suas 	capacidades </a:t>
            </a:r>
          </a:p>
          <a:p>
            <a:pPr marL="0" indent="0" algn="just">
              <a:buNone/>
            </a:pPr>
            <a:r>
              <a:rPr lang="pt-PT" sz="11200" dirty="0"/>
              <a:t>			</a:t>
            </a:r>
            <a:endParaRPr lang="pt-PT" sz="11200" b="1" dirty="0"/>
          </a:p>
          <a:p>
            <a:pPr marL="0" indent="0" algn="just">
              <a:buNone/>
            </a:pPr>
            <a:r>
              <a:rPr lang="pt-PT" sz="11200" dirty="0"/>
              <a:t>		</a:t>
            </a:r>
          </a:p>
          <a:p>
            <a:pPr marL="0" indent="0">
              <a:buNone/>
            </a:pPr>
            <a:r>
              <a:rPr lang="pt-PT" sz="11200" dirty="0"/>
              <a:t>		</a:t>
            </a:r>
          </a:p>
          <a:p>
            <a:pPr marL="0" indent="0">
              <a:buNone/>
            </a:pPr>
            <a:r>
              <a:rPr lang="pt-PT" altLang="pt-PT" sz="11200" b="1" dirty="0"/>
              <a:t>		</a:t>
            </a:r>
            <a:endParaRPr lang="pt-PT" sz="11200" b="1" u="sng" dirty="0"/>
          </a:p>
          <a:p>
            <a:pPr marL="0" indent="0">
              <a:buNone/>
            </a:pPr>
            <a:endParaRPr lang="pt-PT" altLang="pt-PT" sz="11200" b="1" u="sng" dirty="0"/>
          </a:p>
          <a:p>
            <a:pPr marL="0" indent="0">
              <a:buNone/>
            </a:pPr>
            <a:r>
              <a:rPr lang="pt-PT" altLang="pt-PT" sz="11200" dirty="0"/>
              <a:t>		</a:t>
            </a:r>
            <a:endParaRPr lang="pt-PT" altLang="pt-PT" sz="6000" dirty="0"/>
          </a:p>
          <a:p>
            <a:pPr marL="0" indent="0">
              <a:buNone/>
            </a:pPr>
            <a:r>
              <a:rPr lang="pt-PT" sz="6000" dirty="0"/>
              <a:t>	</a:t>
            </a:r>
            <a:endParaRPr lang="pt-PT" altLang="pt-PT" sz="6000" dirty="0"/>
          </a:p>
          <a:p>
            <a:pPr marL="0" indent="0">
              <a:buNone/>
            </a:pPr>
            <a:endParaRPr lang="pt-PT" altLang="pt-PT" sz="5900" dirty="0"/>
          </a:p>
          <a:p>
            <a:pPr marL="0" indent="0">
              <a:buNone/>
            </a:pPr>
            <a:r>
              <a:rPr lang="pt-PT" altLang="pt-PT" sz="5900" dirty="0"/>
              <a:t>	</a:t>
            </a:r>
            <a:endParaRPr lang="pt-PT" sz="3300" b="1" dirty="0"/>
          </a:p>
          <a:p>
            <a:pPr marL="0" indent="0">
              <a:buNone/>
            </a:pPr>
            <a:r>
              <a:rPr lang="pt-PT" altLang="pt-PT" sz="3300" dirty="0"/>
              <a:t>	</a:t>
            </a:r>
            <a:endParaRPr lang="pt-PT" sz="33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1738174-A8FA-488A-AA14-57DB882AD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09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7345" y="1"/>
            <a:ext cx="8694656" cy="835224"/>
          </a:xfrm>
        </p:spPr>
        <p:txBody>
          <a:bodyPr>
            <a:normAutofit/>
          </a:bodyPr>
          <a:lstStyle/>
          <a:p>
            <a:pPr algn="r"/>
            <a:r>
              <a:rPr lang="pt-PT" dirty="0"/>
              <a:t> </a:t>
            </a:r>
            <a:r>
              <a:rPr lang="pt-PT" b="1" dirty="0"/>
              <a:t>GOVERNAÇÃO</a:t>
            </a:r>
            <a:endParaRPr lang="pt-PT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2207" y="1582219"/>
            <a:ext cx="10939489" cy="514739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t-PT" sz="11200" b="1" dirty="0"/>
              <a:t>-» </a:t>
            </a:r>
            <a:r>
              <a:rPr lang="pt-PT" sz="11200" b="1" u="sng" dirty="0"/>
              <a:t>COMO ANALISAR A CAPACIDADE DO ESTADO? (</a:t>
            </a:r>
            <a:r>
              <a:rPr lang="pt-PT" sz="11200" b="1" u="sng" dirty="0" err="1"/>
              <a:t>cont</a:t>
            </a:r>
            <a:r>
              <a:rPr lang="pt-PT" sz="11200" b="1" u="sng" dirty="0"/>
              <a:t>.)</a:t>
            </a:r>
          </a:p>
          <a:p>
            <a:pPr marL="0" indent="0">
              <a:buNone/>
            </a:pPr>
            <a:r>
              <a:rPr lang="pt-PT" sz="9600" b="1" dirty="0"/>
              <a:t> 		</a:t>
            </a:r>
          </a:p>
          <a:p>
            <a:pPr marL="0" indent="0">
              <a:buNone/>
            </a:pPr>
            <a:r>
              <a:rPr lang="pt-PT" sz="9600" b="1" dirty="0"/>
              <a:t>	</a:t>
            </a:r>
            <a:r>
              <a:rPr lang="pt-PT" sz="11200" b="1" dirty="0"/>
              <a:t>2) A Incrustação Externa com </a:t>
            </a:r>
            <a:r>
              <a:rPr lang="pt-PT" sz="11200" b="1" dirty="0" err="1"/>
              <a:t>Actores</a:t>
            </a:r>
            <a:r>
              <a:rPr lang="pt-PT" sz="11200" b="1" dirty="0"/>
              <a:t>/</a:t>
            </a:r>
            <a:r>
              <a:rPr lang="pt-PT" sz="11200" b="1" dirty="0" err="1"/>
              <a:t>Actrizes</a:t>
            </a:r>
            <a:r>
              <a:rPr lang="pt-PT" sz="11200" b="1" dirty="0"/>
              <a:t> não-estatais 		(</a:t>
            </a:r>
            <a:r>
              <a:rPr lang="pt-PT" sz="11200" b="1" dirty="0" err="1"/>
              <a:t>cont</a:t>
            </a:r>
            <a:r>
              <a:rPr lang="pt-PT" sz="11200" b="1" dirty="0"/>
              <a:t>.)</a:t>
            </a:r>
          </a:p>
          <a:p>
            <a:pPr marL="0" indent="0" algn="just">
              <a:buNone/>
            </a:pPr>
            <a:r>
              <a:rPr lang="pt-PT" sz="9600" dirty="0"/>
              <a:t>		</a:t>
            </a:r>
          </a:p>
          <a:p>
            <a:pPr marL="0" indent="0" algn="just">
              <a:buNone/>
            </a:pPr>
            <a:r>
              <a:rPr lang="pt-PT" sz="9600" dirty="0"/>
              <a:t>	</a:t>
            </a:r>
            <a:r>
              <a:rPr lang="pt-PT" sz="11200" b="1" dirty="0"/>
              <a:t>– Em teoria, estes laços não podem  significar a cooptação dos 	burocratas pelos </a:t>
            </a:r>
            <a:r>
              <a:rPr lang="pt-PT" sz="11200" b="1" dirty="0" err="1"/>
              <a:t>actores</a:t>
            </a:r>
            <a:r>
              <a:rPr lang="pt-PT" sz="11200" b="1" dirty="0"/>
              <a:t> económicos e o esvaziamento das	fronteiras entre Estado e sociedade civil </a:t>
            </a:r>
          </a:p>
          <a:p>
            <a:pPr marL="0" indent="0" algn="just">
              <a:buNone/>
            </a:pPr>
            <a:r>
              <a:rPr lang="pt-PT" sz="11200" b="1" dirty="0"/>
              <a:t>	</a:t>
            </a:r>
            <a:r>
              <a:rPr lang="pt-PT" sz="11200" dirty="0"/>
              <a:t>- de forma a poder agir de forma coerente, </a:t>
            </a:r>
            <a:r>
              <a:rPr lang="pt-PT" sz="11200" dirty="0" err="1"/>
              <a:t>efectiva</a:t>
            </a:r>
            <a:r>
              <a:rPr lang="pt-PT" sz="11200" dirty="0"/>
              <a:t> e coordenar 	esforços, entre as várias 	agências estatais, as autoridades estatais 	devem ser independentes dos interesses económicos dominantes</a:t>
            </a:r>
          </a:p>
          <a:p>
            <a:pPr marL="0" indent="0" algn="just">
              <a:buNone/>
            </a:pPr>
            <a:endParaRPr lang="pt-PT" sz="11200" b="1" dirty="0"/>
          </a:p>
          <a:p>
            <a:pPr marL="0" indent="0" algn="just">
              <a:buNone/>
            </a:pPr>
            <a:r>
              <a:rPr lang="pt-PT" sz="11200" dirty="0"/>
              <a:t>		</a:t>
            </a:r>
          </a:p>
          <a:p>
            <a:pPr marL="0" indent="0">
              <a:buNone/>
            </a:pPr>
            <a:r>
              <a:rPr lang="pt-PT" sz="11200" dirty="0"/>
              <a:t>		</a:t>
            </a:r>
          </a:p>
          <a:p>
            <a:pPr marL="0" indent="0">
              <a:buNone/>
            </a:pPr>
            <a:r>
              <a:rPr lang="pt-PT" altLang="pt-PT" sz="11200" b="1" dirty="0"/>
              <a:t>		</a:t>
            </a:r>
            <a:endParaRPr lang="pt-PT" sz="11200" b="1" u="sng" dirty="0"/>
          </a:p>
          <a:p>
            <a:pPr marL="0" indent="0">
              <a:buNone/>
            </a:pPr>
            <a:endParaRPr lang="pt-PT" altLang="pt-PT" sz="11200" b="1" u="sng" dirty="0"/>
          </a:p>
          <a:p>
            <a:pPr marL="0" indent="0">
              <a:buNone/>
            </a:pPr>
            <a:r>
              <a:rPr lang="pt-PT" altLang="pt-PT" sz="11200" dirty="0"/>
              <a:t>		</a:t>
            </a:r>
            <a:endParaRPr lang="pt-PT" altLang="pt-PT" sz="6000" dirty="0"/>
          </a:p>
          <a:p>
            <a:pPr marL="0" indent="0">
              <a:buNone/>
            </a:pPr>
            <a:r>
              <a:rPr lang="pt-PT" sz="6000" dirty="0"/>
              <a:t>	</a:t>
            </a:r>
            <a:endParaRPr lang="pt-PT" altLang="pt-PT" sz="6000" dirty="0"/>
          </a:p>
          <a:p>
            <a:pPr marL="0" indent="0">
              <a:buNone/>
            </a:pPr>
            <a:endParaRPr lang="pt-PT" altLang="pt-PT" sz="5900" dirty="0"/>
          </a:p>
          <a:p>
            <a:pPr marL="0" indent="0">
              <a:buNone/>
            </a:pPr>
            <a:r>
              <a:rPr lang="pt-PT" altLang="pt-PT" sz="5900" dirty="0"/>
              <a:t>	</a:t>
            </a:r>
            <a:endParaRPr lang="pt-PT" sz="3300" b="1" dirty="0"/>
          </a:p>
          <a:p>
            <a:pPr marL="0" indent="0">
              <a:buNone/>
            </a:pPr>
            <a:r>
              <a:rPr lang="pt-PT" altLang="pt-PT" sz="3300" dirty="0"/>
              <a:t>	</a:t>
            </a:r>
            <a:endParaRPr lang="pt-PT" sz="33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6B2A7D6-D463-4AF6-B8A6-3EA0E4251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09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14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7345" y="1"/>
            <a:ext cx="8694656" cy="835224"/>
          </a:xfrm>
        </p:spPr>
        <p:txBody>
          <a:bodyPr>
            <a:normAutofit/>
          </a:bodyPr>
          <a:lstStyle/>
          <a:p>
            <a:pPr algn="r"/>
            <a:r>
              <a:rPr lang="pt-PT" dirty="0"/>
              <a:t> </a:t>
            </a:r>
            <a:r>
              <a:rPr lang="pt-PT" b="1" dirty="0"/>
              <a:t>GOVERNAÇÃO </a:t>
            </a:r>
            <a:endParaRPr lang="pt-PT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6867" y="1582219"/>
            <a:ext cx="10764829" cy="514739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t-PT" sz="11200" b="1" dirty="0"/>
              <a:t>-» </a:t>
            </a:r>
            <a:r>
              <a:rPr lang="pt-PT" sz="11200" b="1" u="sng" dirty="0"/>
              <a:t>COMO ANALISAR A CAPACIDADE DO ESTADO? (</a:t>
            </a:r>
            <a:r>
              <a:rPr lang="pt-PT" sz="11200" b="1" u="sng" dirty="0" err="1"/>
              <a:t>cont</a:t>
            </a:r>
            <a:r>
              <a:rPr lang="pt-PT" sz="11200" b="1" u="sng" dirty="0"/>
              <a:t>.)</a:t>
            </a:r>
          </a:p>
          <a:p>
            <a:pPr marL="0" indent="0">
              <a:buNone/>
            </a:pPr>
            <a:r>
              <a:rPr lang="pt-PT" sz="9600" b="1" dirty="0"/>
              <a:t> 		</a:t>
            </a:r>
          </a:p>
          <a:p>
            <a:pPr marL="0" indent="0">
              <a:buNone/>
            </a:pPr>
            <a:r>
              <a:rPr lang="pt-PT" sz="9600" b="1" dirty="0"/>
              <a:t>	</a:t>
            </a:r>
            <a:r>
              <a:rPr lang="pt-PT" sz="11200" b="1" dirty="0"/>
              <a:t>2) A Incrustação Externa com </a:t>
            </a:r>
            <a:r>
              <a:rPr lang="pt-PT" sz="11200" b="1" dirty="0" err="1"/>
              <a:t>Actores</a:t>
            </a:r>
            <a:r>
              <a:rPr lang="pt-PT" sz="11200" b="1" dirty="0"/>
              <a:t>/</a:t>
            </a:r>
            <a:r>
              <a:rPr lang="pt-PT" sz="11200" b="1" dirty="0" err="1"/>
              <a:t>Actrizes</a:t>
            </a:r>
            <a:r>
              <a:rPr lang="pt-PT" sz="11200" b="1" dirty="0"/>
              <a:t> não-estatais 	(</a:t>
            </a:r>
            <a:r>
              <a:rPr lang="pt-PT" sz="11200" b="1" dirty="0" err="1"/>
              <a:t>cont</a:t>
            </a:r>
            <a:r>
              <a:rPr lang="pt-PT" sz="11200" b="1" dirty="0"/>
              <a:t>.)</a:t>
            </a:r>
          </a:p>
          <a:p>
            <a:pPr marL="0" indent="0" algn="just">
              <a:buNone/>
            </a:pPr>
            <a:r>
              <a:rPr lang="pt-PT" sz="9600" dirty="0"/>
              <a:t>			</a:t>
            </a:r>
          </a:p>
          <a:p>
            <a:pPr marL="0" indent="0" algn="just">
              <a:buNone/>
            </a:pPr>
            <a:r>
              <a:rPr lang="pt-PT" sz="9600" b="1" dirty="0"/>
              <a:t>	- Estados com grande capacidade são aqueles que 	têm apoio com base 	numa forte identidade </a:t>
            </a:r>
            <a:r>
              <a:rPr lang="pt-PT" sz="9600" b="1" dirty="0" err="1"/>
              <a:t>colectiva</a:t>
            </a:r>
            <a:r>
              <a:rPr lang="pt-PT" sz="9600" b="1" dirty="0"/>
              <a:t> e que goza de autoridade legítima aos 		olhos dos seus cidadãos e cidadãs enquanto Estados com baixa capacidade 	são aqueles a quem falta coesão e	legitimidade e por isso governam 		através da força e coerção</a:t>
            </a:r>
          </a:p>
          <a:p>
            <a:pPr marL="0" indent="0">
              <a:buNone/>
            </a:pPr>
            <a:r>
              <a:rPr lang="pt-PT" sz="9600" dirty="0"/>
              <a:t>	</a:t>
            </a:r>
            <a:r>
              <a:rPr lang="pt-PT" sz="9600" b="1" dirty="0"/>
              <a:t>-» Legitimidade do Estado não resulta apenas da performance do Estado em 	providenciar bens públicos comuns (educação, saúde, infraestruturas, </a:t>
            </a:r>
            <a:r>
              <a:rPr lang="pt-PT" sz="9600" b="1" dirty="0" err="1"/>
              <a:t>etc</a:t>
            </a:r>
            <a:r>
              <a:rPr lang="pt-PT" sz="9600" b="1" dirty="0"/>
              <a:t>) 	mas também é produzida pelo próprio Estado (via construção de identidade 	</a:t>
            </a:r>
            <a:r>
              <a:rPr lang="pt-PT" sz="9600" b="1" dirty="0" err="1"/>
              <a:t>colectiva</a:t>
            </a:r>
            <a:r>
              <a:rPr lang="pt-PT" sz="9600" b="1" dirty="0"/>
              <a:t>)</a:t>
            </a:r>
          </a:p>
          <a:p>
            <a:pPr marL="0" indent="0">
              <a:buNone/>
            </a:pPr>
            <a:endParaRPr lang="pt-PT" sz="11200" b="1" u="sng" dirty="0"/>
          </a:p>
          <a:p>
            <a:pPr marL="0" indent="0">
              <a:buNone/>
            </a:pPr>
            <a:endParaRPr lang="pt-PT" altLang="pt-PT" sz="11200" b="1" u="sng" dirty="0"/>
          </a:p>
          <a:p>
            <a:pPr marL="0" indent="0">
              <a:buNone/>
            </a:pPr>
            <a:r>
              <a:rPr lang="pt-PT" altLang="pt-PT" sz="11200" dirty="0"/>
              <a:t>		</a:t>
            </a:r>
            <a:endParaRPr lang="pt-PT" altLang="pt-PT" sz="6000" dirty="0"/>
          </a:p>
          <a:p>
            <a:pPr marL="0" indent="0">
              <a:buNone/>
            </a:pPr>
            <a:r>
              <a:rPr lang="pt-PT" sz="6000" dirty="0"/>
              <a:t>	</a:t>
            </a:r>
            <a:endParaRPr lang="pt-PT" altLang="pt-PT" sz="6000" dirty="0"/>
          </a:p>
          <a:p>
            <a:pPr marL="0" indent="0">
              <a:buNone/>
            </a:pPr>
            <a:endParaRPr lang="pt-PT" altLang="pt-PT" sz="5900" dirty="0"/>
          </a:p>
          <a:p>
            <a:pPr marL="0" indent="0">
              <a:buNone/>
            </a:pPr>
            <a:r>
              <a:rPr lang="pt-PT" altLang="pt-PT" sz="5900" dirty="0"/>
              <a:t>	</a:t>
            </a:r>
            <a:endParaRPr lang="pt-PT" sz="3300" b="1" dirty="0"/>
          </a:p>
          <a:p>
            <a:pPr marL="0" indent="0">
              <a:buNone/>
            </a:pPr>
            <a:r>
              <a:rPr lang="pt-PT" altLang="pt-PT" sz="3300" dirty="0"/>
              <a:t>	</a:t>
            </a:r>
            <a:endParaRPr lang="pt-PT" sz="33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DC779C4-1571-4E26-8B71-E22211306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09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57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7345" y="1"/>
            <a:ext cx="8694656" cy="835224"/>
          </a:xfrm>
        </p:spPr>
        <p:txBody>
          <a:bodyPr>
            <a:normAutofit/>
          </a:bodyPr>
          <a:lstStyle/>
          <a:p>
            <a:pPr algn="r"/>
            <a:r>
              <a:rPr lang="pt-PT" dirty="0"/>
              <a:t> </a:t>
            </a:r>
            <a:r>
              <a:rPr lang="pt-PT" b="1" dirty="0"/>
              <a:t>GOVERNAÇÃO</a:t>
            </a:r>
            <a:endParaRPr lang="pt-PT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820" y="1726057"/>
            <a:ext cx="11103877" cy="500355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t-PT" sz="11200" b="1" dirty="0"/>
              <a:t>-»</a:t>
            </a:r>
            <a:r>
              <a:rPr lang="pt-PT" sz="11200" b="1" u="sng" dirty="0"/>
              <a:t> COMO ANALISAR A CAPACIDADE DO ESTADO? (</a:t>
            </a:r>
            <a:r>
              <a:rPr lang="pt-PT" sz="11200" b="1" u="sng" dirty="0" err="1"/>
              <a:t>cont</a:t>
            </a:r>
            <a:r>
              <a:rPr lang="pt-PT" sz="11200" b="1" u="sng" dirty="0"/>
              <a:t>.)</a:t>
            </a:r>
          </a:p>
          <a:p>
            <a:pPr marL="0" indent="0">
              <a:buNone/>
            </a:pPr>
            <a:r>
              <a:rPr lang="pt-PT" sz="9600" b="1" dirty="0"/>
              <a:t> 		</a:t>
            </a:r>
          </a:p>
          <a:p>
            <a:pPr marL="0" indent="0">
              <a:buNone/>
            </a:pPr>
            <a:r>
              <a:rPr lang="pt-PT" sz="9600" b="1" dirty="0"/>
              <a:t>	</a:t>
            </a:r>
            <a:r>
              <a:rPr lang="pt-PT" sz="11200" b="1" dirty="0"/>
              <a:t>3)Alcance Territorial</a:t>
            </a:r>
          </a:p>
          <a:p>
            <a:pPr marL="0" indent="0">
              <a:buNone/>
            </a:pPr>
            <a:r>
              <a:rPr lang="pt-PT" altLang="pt-PT" sz="11200" dirty="0"/>
              <a:t>			</a:t>
            </a:r>
          </a:p>
          <a:p>
            <a:pPr marL="0" indent="0" algn="just">
              <a:buNone/>
            </a:pPr>
            <a:r>
              <a:rPr lang="pt-PT" sz="11200" dirty="0"/>
              <a:t>	-</a:t>
            </a:r>
            <a:r>
              <a:rPr lang="pt-PT" sz="10400" dirty="0"/>
              <a:t> O poder do Estado é fundamentalmente espacial. A </a:t>
            </a:r>
            <a:r>
              <a:rPr lang="pt-PT" sz="10400" dirty="0" err="1"/>
              <a:t>acção</a:t>
            </a:r>
            <a:r>
              <a:rPr lang="pt-PT" sz="10400" dirty="0"/>
              <a:t> moderna do 	Estado está baseada na noção de território – os Estados exercem 	autoridade sobre uma determinada e delimitada área e procura regular os 	processos económicos e as relações sociais numa área territorial 	demarcada -» </a:t>
            </a:r>
            <a:r>
              <a:rPr lang="pt-PT" sz="10400" b="1" dirty="0"/>
              <a:t>“territorialização” da capacidade do Estado  </a:t>
            </a:r>
          </a:p>
          <a:p>
            <a:pPr marL="0" indent="0" algn="just">
              <a:buNone/>
            </a:pPr>
            <a:r>
              <a:rPr lang="pt-PT" sz="10400" dirty="0"/>
              <a:t>	- o que se procura perceber aqui é até onde é que as organizações ou 	instituições estatais têm capacidade para penetrar na sociedade e 		implementar os seus </a:t>
            </a:r>
            <a:r>
              <a:rPr lang="pt-PT" sz="10400" dirty="0" err="1"/>
              <a:t>projectos</a:t>
            </a:r>
            <a:r>
              <a:rPr lang="pt-PT" sz="10400" dirty="0"/>
              <a:t> no território que clamam governar</a:t>
            </a:r>
          </a:p>
          <a:p>
            <a:pPr marL="0" indent="0" algn="just">
              <a:buNone/>
            </a:pPr>
            <a:r>
              <a:rPr lang="pt-PT" sz="10400" dirty="0"/>
              <a:t>		</a:t>
            </a:r>
          </a:p>
          <a:p>
            <a:pPr marL="0" indent="0">
              <a:buNone/>
            </a:pPr>
            <a:r>
              <a:rPr lang="pt-PT" sz="10400" b="1" dirty="0"/>
              <a:t>	</a:t>
            </a:r>
            <a:endParaRPr lang="pt-PT" sz="11200" b="1" dirty="0"/>
          </a:p>
          <a:p>
            <a:pPr marL="0" indent="0">
              <a:buNone/>
            </a:pPr>
            <a:r>
              <a:rPr lang="pt-PT" sz="11200" dirty="0"/>
              <a:t>	</a:t>
            </a:r>
            <a:endParaRPr lang="pt-PT" sz="11200" b="1" dirty="0"/>
          </a:p>
          <a:p>
            <a:pPr marL="0" indent="0">
              <a:buNone/>
            </a:pPr>
            <a:endParaRPr lang="pt-PT" altLang="pt-PT" sz="6000" dirty="0"/>
          </a:p>
          <a:p>
            <a:pPr marL="0" indent="0">
              <a:buNone/>
            </a:pPr>
            <a:r>
              <a:rPr lang="pt-PT" sz="6000" dirty="0"/>
              <a:t>	</a:t>
            </a:r>
            <a:endParaRPr lang="pt-PT" altLang="pt-PT" sz="6000" dirty="0"/>
          </a:p>
          <a:p>
            <a:pPr marL="0" indent="0">
              <a:buNone/>
            </a:pPr>
            <a:endParaRPr lang="pt-PT" altLang="pt-PT" sz="5900" dirty="0"/>
          </a:p>
          <a:p>
            <a:pPr marL="0" indent="0">
              <a:buNone/>
            </a:pPr>
            <a:r>
              <a:rPr lang="pt-PT" altLang="pt-PT" sz="5900" dirty="0"/>
              <a:t>	</a:t>
            </a:r>
            <a:endParaRPr lang="pt-PT" sz="3300" b="1" dirty="0"/>
          </a:p>
          <a:p>
            <a:pPr marL="0" indent="0">
              <a:buNone/>
            </a:pPr>
            <a:r>
              <a:rPr lang="pt-PT" altLang="pt-PT" sz="3300" dirty="0"/>
              <a:t>	</a:t>
            </a:r>
            <a:endParaRPr lang="pt-PT" sz="33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ED562EF-A367-4B2C-AC37-04D687C46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09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58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7345" y="1"/>
            <a:ext cx="8694656" cy="835224"/>
          </a:xfrm>
        </p:spPr>
        <p:txBody>
          <a:bodyPr>
            <a:normAutofit/>
          </a:bodyPr>
          <a:lstStyle/>
          <a:p>
            <a:pPr algn="r"/>
            <a:r>
              <a:rPr lang="pt-PT" dirty="0"/>
              <a:t> </a:t>
            </a:r>
            <a:r>
              <a:rPr lang="pt-PT" b="1" dirty="0"/>
              <a:t>GOVERNAÇÃO</a:t>
            </a:r>
            <a:endParaRPr lang="pt-PT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337" y="1409697"/>
            <a:ext cx="11309359" cy="531991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t-PT" sz="11200" b="1" dirty="0"/>
              <a:t>-» COMO ESTUDAR A CAPACIDADE DO ESTADO? (</a:t>
            </a:r>
            <a:r>
              <a:rPr lang="pt-PT" sz="11200" b="1" dirty="0" err="1"/>
              <a:t>cont</a:t>
            </a:r>
            <a:r>
              <a:rPr lang="pt-PT" sz="11200" b="1" dirty="0"/>
              <a:t>.)</a:t>
            </a:r>
          </a:p>
          <a:p>
            <a:pPr marL="0" indent="0" algn="just">
              <a:buNone/>
            </a:pPr>
            <a:r>
              <a:rPr lang="pt-PT" sz="11200" dirty="0"/>
              <a:t>		</a:t>
            </a:r>
          </a:p>
          <a:p>
            <a:pPr marL="0" indent="0" algn="just">
              <a:buNone/>
            </a:pPr>
            <a:r>
              <a:rPr lang="pt-PT" sz="11200" dirty="0"/>
              <a:t>	-</a:t>
            </a:r>
            <a:r>
              <a:rPr lang="pt-PT" sz="11200" b="1" dirty="0"/>
              <a:t>História e Contexto</a:t>
            </a:r>
          </a:p>
          <a:p>
            <a:pPr marL="0" indent="0" algn="just">
              <a:buNone/>
            </a:pPr>
            <a:r>
              <a:rPr lang="pt-PT" sz="11200" dirty="0"/>
              <a:t>		- Para além de olhar para a sua organização interna, relações 			com outros atores não-estatais e o seu território que nos dão a 		conhecer melhor porque o Estado tem aquela capacidade e não 		outra, é crucial olhar para o contexto e história que está na base 		da formação desse Estado</a:t>
            </a:r>
          </a:p>
          <a:p>
            <a:pPr marL="0" indent="0" algn="just">
              <a:buNone/>
            </a:pPr>
            <a:r>
              <a:rPr lang="pt-PT" sz="11200" dirty="0"/>
              <a:t>		- Avaliar a capacidade do Estado exige uma atenção cuidada 			sobre o </a:t>
            </a:r>
            <a:r>
              <a:rPr lang="pt-PT" sz="11200" b="1" dirty="0"/>
              <a:t>“quando” </a:t>
            </a:r>
            <a:r>
              <a:rPr lang="pt-PT" sz="11200" dirty="0"/>
              <a:t>e em que </a:t>
            </a:r>
            <a:r>
              <a:rPr lang="pt-PT" sz="11200" b="1" dirty="0"/>
              <a:t>“condições”</a:t>
            </a:r>
            <a:r>
              <a:rPr lang="pt-PT" sz="11200" dirty="0"/>
              <a:t> específicas foram 			emergindo a competência organizacional do Estado, incrustação 		Estado-sociedade e alcance territorial e sobre as implicações 			que essa capacidade teve na </a:t>
            </a:r>
            <a:r>
              <a:rPr lang="pt-PT" sz="11200" dirty="0" err="1"/>
              <a:t>trajectória</a:t>
            </a:r>
            <a:r>
              <a:rPr lang="pt-PT" sz="11200" dirty="0"/>
              <a:t> desenvolvimentista de 			um determinado país  </a:t>
            </a:r>
          </a:p>
          <a:p>
            <a:pPr marL="0" indent="0" algn="just">
              <a:buNone/>
            </a:pPr>
            <a:r>
              <a:rPr lang="pt-PT" sz="11200" dirty="0"/>
              <a:t>	</a:t>
            </a:r>
            <a:endParaRPr lang="pt-PT" sz="11200" b="1" dirty="0"/>
          </a:p>
          <a:p>
            <a:pPr marL="0" indent="0">
              <a:buNone/>
            </a:pPr>
            <a:r>
              <a:rPr lang="pt-PT" sz="9600" b="1" dirty="0"/>
              <a:t> 		</a:t>
            </a:r>
            <a:r>
              <a:rPr lang="pt-PT" sz="10400" b="1" dirty="0"/>
              <a:t>	</a:t>
            </a:r>
            <a:endParaRPr lang="pt-PT" sz="11200" b="1" dirty="0"/>
          </a:p>
          <a:p>
            <a:pPr marL="0" indent="0">
              <a:buNone/>
            </a:pPr>
            <a:r>
              <a:rPr lang="pt-PT" sz="11200" dirty="0"/>
              <a:t>	</a:t>
            </a:r>
            <a:endParaRPr lang="pt-PT" sz="11200" b="1" dirty="0"/>
          </a:p>
          <a:p>
            <a:pPr marL="0" indent="0">
              <a:buNone/>
            </a:pPr>
            <a:endParaRPr lang="pt-PT" altLang="pt-PT" sz="6000" dirty="0"/>
          </a:p>
          <a:p>
            <a:pPr marL="0" indent="0">
              <a:buNone/>
            </a:pPr>
            <a:r>
              <a:rPr lang="pt-PT" sz="6000" dirty="0"/>
              <a:t>	</a:t>
            </a:r>
            <a:endParaRPr lang="pt-PT" altLang="pt-PT" sz="6000" dirty="0"/>
          </a:p>
          <a:p>
            <a:pPr marL="0" indent="0">
              <a:buNone/>
            </a:pPr>
            <a:endParaRPr lang="pt-PT" altLang="pt-PT" sz="5900" dirty="0"/>
          </a:p>
          <a:p>
            <a:pPr marL="0" indent="0">
              <a:buNone/>
            </a:pPr>
            <a:r>
              <a:rPr lang="pt-PT" altLang="pt-PT" sz="5900" dirty="0"/>
              <a:t>	</a:t>
            </a:r>
            <a:endParaRPr lang="pt-PT" sz="3300" b="1" dirty="0"/>
          </a:p>
          <a:p>
            <a:pPr marL="0" indent="0">
              <a:buNone/>
            </a:pPr>
            <a:r>
              <a:rPr lang="pt-PT" altLang="pt-PT" sz="3300" dirty="0"/>
              <a:t>	</a:t>
            </a:r>
            <a:endParaRPr lang="pt-PT" sz="33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7695643-BC6A-44D8-876E-A5EA3BC9D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09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52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7345" y="1"/>
            <a:ext cx="8694656" cy="835224"/>
          </a:xfrm>
        </p:spPr>
        <p:txBody>
          <a:bodyPr>
            <a:normAutofit/>
          </a:bodyPr>
          <a:lstStyle/>
          <a:p>
            <a:pPr algn="r"/>
            <a:r>
              <a:rPr lang="pt-PT" dirty="0"/>
              <a:t> </a:t>
            </a:r>
            <a:r>
              <a:rPr lang="pt-PT" b="1" dirty="0"/>
              <a:t>GOVERNAÇÃO</a:t>
            </a:r>
            <a:endParaRPr lang="pt-PT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6333" y="1654139"/>
            <a:ext cx="10035363" cy="507547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t-PT" sz="11200" b="1" dirty="0"/>
              <a:t>-» COMO ESTUDAR A CAPACIDADE DO ESTADO?</a:t>
            </a:r>
          </a:p>
          <a:p>
            <a:pPr marL="0" indent="0" algn="just">
              <a:buNone/>
            </a:pPr>
            <a:endParaRPr lang="pt-PT" sz="11200" dirty="0"/>
          </a:p>
          <a:p>
            <a:pPr marL="0" indent="0" algn="just">
              <a:buNone/>
            </a:pPr>
            <a:r>
              <a:rPr lang="pt-PT" sz="11200" dirty="0"/>
              <a:t>	-</a:t>
            </a:r>
            <a:r>
              <a:rPr lang="pt-PT" sz="11200" b="1" dirty="0"/>
              <a:t>História e Contexto</a:t>
            </a:r>
          </a:p>
          <a:p>
            <a:pPr marL="0" indent="0" algn="just">
              <a:buNone/>
            </a:pPr>
            <a:r>
              <a:rPr lang="pt-PT" sz="11200" dirty="0"/>
              <a:t>	</a:t>
            </a:r>
          </a:p>
          <a:p>
            <a:pPr marL="0" indent="0">
              <a:buNone/>
            </a:pPr>
            <a:r>
              <a:rPr lang="pt-PT" sz="11200" dirty="0"/>
              <a:t>		-» </a:t>
            </a:r>
            <a:r>
              <a:rPr lang="pt-PT" sz="11200" u="sng" dirty="0"/>
              <a:t>2 linhas de investigação recente em torno dos 	</a:t>
            </a:r>
            <a:r>
              <a:rPr lang="pt-PT" sz="11200" dirty="0"/>
              <a:t>		</a:t>
            </a:r>
            <a:r>
              <a:rPr lang="pt-PT" sz="11200" u="sng" dirty="0" err="1"/>
              <a:t>aspectos</a:t>
            </a:r>
            <a:r>
              <a:rPr lang="pt-PT" sz="11200" u="sng" dirty="0"/>
              <a:t> temporais relacionados com a capacidade </a:t>
            </a:r>
            <a:r>
              <a:rPr lang="pt-PT" sz="11200" dirty="0"/>
              <a:t>		</a:t>
            </a:r>
            <a:r>
              <a:rPr lang="pt-PT" sz="11200" u="sng" dirty="0"/>
              <a:t>do Estado</a:t>
            </a:r>
            <a:r>
              <a:rPr lang="pt-PT" sz="11200" dirty="0"/>
              <a:t>: </a:t>
            </a:r>
          </a:p>
          <a:p>
            <a:pPr marL="0" indent="0">
              <a:buNone/>
            </a:pPr>
            <a:r>
              <a:rPr lang="pt-PT" sz="11200" dirty="0"/>
              <a:t>	</a:t>
            </a:r>
          </a:p>
          <a:p>
            <a:pPr marL="0" indent="0">
              <a:buNone/>
            </a:pPr>
            <a:r>
              <a:rPr lang="pt-PT" sz="11200" dirty="0"/>
              <a:t>		</a:t>
            </a:r>
            <a:r>
              <a:rPr lang="pt-PT" sz="11200" b="1" dirty="0"/>
              <a:t>1) compasso e duração de formação do Estado;</a:t>
            </a:r>
          </a:p>
          <a:p>
            <a:pPr marL="0" indent="0">
              <a:buNone/>
            </a:pPr>
            <a:r>
              <a:rPr lang="pt-PT" sz="11200" b="1" dirty="0"/>
              <a:t>		2) legados do colonialismos e outras potenciais 			</a:t>
            </a:r>
            <a:r>
              <a:rPr lang="pt-PT" sz="11200" b="1" dirty="0" err="1"/>
              <a:t>conjecturas</a:t>
            </a:r>
            <a:r>
              <a:rPr lang="pt-PT" sz="11200" b="1" dirty="0"/>
              <a:t> críticas</a:t>
            </a:r>
          </a:p>
          <a:p>
            <a:pPr marL="0" indent="0">
              <a:buNone/>
            </a:pPr>
            <a:r>
              <a:rPr lang="pt-PT" sz="9600" b="1" dirty="0"/>
              <a:t> 		</a:t>
            </a:r>
            <a:r>
              <a:rPr lang="pt-PT" sz="10400" b="1" dirty="0"/>
              <a:t>	</a:t>
            </a:r>
            <a:endParaRPr lang="pt-PT" sz="11200" b="1" dirty="0"/>
          </a:p>
          <a:p>
            <a:pPr marL="0" indent="0">
              <a:buNone/>
            </a:pPr>
            <a:r>
              <a:rPr lang="pt-PT" sz="11200" dirty="0"/>
              <a:t>	</a:t>
            </a:r>
            <a:endParaRPr lang="pt-PT" sz="11200" b="1" dirty="0"/>
          </a:p>
          <a:p>
            <a:pPr marL="0" indent="0">
              <a:buNone/>
            </a:pPr>
            <a:endParaRPr lang="pt-PT" altLang="pt-PT" sz="6000" dirty="0"/>
          </a:p>
          <a:p>
            <a:pPr marL="0" indent="0">
              <a:buNone/>
            </a:pPr>
            <a:r>
              <a:rPr lang="pt-PT" sz="6000" dirty="0"/>
              <a:t>	</a:t>
            </a:r>
            <a:endParaRPr lang="pt-PT" altLang="pt-PT" sz="6000" dirty="0"/>
          </a:p>
          <a:p>
            <a:pPr marL="0" indent="0">
              <a:buNone/>
            </a:pPr>
            <a:endParaRPr lang="pt-PT" altLang="pt-PT" sz="5900" dirty="0"/>
          </a:p>
          <a:p>
            <a:pPr marL="0" indent="0">
              <a:buNone/>
            </a:pPr>
            <a:r>
              <a:rPr lang="pt-PT" altLang="pt-PT" sz="5900" dirty="0"/>
              <a:t>	</a:t>
            </a:r>
            <a:endParaRPr lang="pt-PT" sz="3300" b="1" dirty="0"/>
          </a:p>
          <a:p>
            <a:pPr marL="0" indent="0">
              <a:buNone/>
            </a:pPr>
            <a:r>
              <a:rPr lang="pt-PT" altLang="pt-PT" sz="3300" dirty="0"/>
              <a:t>	</a:t>
            </a:r>
            <a:endParaRPr lang="pt-PT" sz="33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57D03C5-8744-4E13-B757-CF757BFDE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09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85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7345" y="1"/>
            <a:ext cx="8694656" cy="835224"/>
          </a:xfrm>
        </p:spPr>
        <p:txBody>
          <a:bodyPr>
            <a:normAutofit/>
          </a:bodyPr>
          <a:lstStyle/>
          <a:p>
            <a:pPr algn="r"/>
            <a:r>
              <a:rPr lang="pt-PT" dirty="0"/>
              <a:t> </a:t>
            </a:r>
            <a:r>
              <a:rPr lang="pt-PT" b="1" dirty="0"/>
              <a:t>GOVERNÇÃO</a:t>
            </a:r>
            <a:endParaRPr lang="pt-PT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5849" y="1979719"/>
            <a:ext cx="9365848" cy="276095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pt-PT" sz="11200" b="1" u="sng" dirty="0"/>
          </a:p>
          <a:p>
            <a:pPr marL="0" indent="0" algn="just">
              <a:buNone/>
            </a:pPr>
            <a:endParaRPr lang="pt-PT" sz="11200" dirty="0"/>
          </a:p>
          <a:p>
            <a:pPr marL="0" indent="0" algn="just">
              <a:buNone/>
            </a:pPr>
            <a:r>
              <a:rPr lang="pt-PT" sz="11200" b="1" dirty="0"/>
              <a:t>A ausência de capacidade de Estado é uma das maiores causas da pobreza e desigualdade no mundo – sem Estados </a:t>
            </a:r>
            <a:r>
              <a:rPr lang="pt-PT" sz="11200" b="1" dirty="0" err="1"/>
              <a:t>efectivos</a:t>
            </a:r>
            <a:r>
              <a:rPr lang="pt-PT" sz="11200" b="1" dirty="0"/>
              <a:t> a trabalharem com cidadãos comprometidos, há pouca oportunidade para o desenvolvimento que é necessário para abolir a 	pobreza global </a:t>
            </a:r>
          </a:p>
          <a:p>
            <a:pPr marL="0" indent="0" algn="r">
              <a:buNone/>
            </a:pPr>
            <a:r>
              <a:rPr lang="pt-PT" sz="11200" b="1" dirty="0"/>
              <a:t>	(</a:t>
            </a:r>
            <a:r>
              <a:rPr lang="pt-PT" sz="11200" b="1" i="1" dirty="0"/>
              <a:t>Angus </a:t>
            </a:r>
            <a:r>
              <a:rPr lang="pt-PT" sz="11200" b="1" i="1" dirty="0" err="1"/>
              <a:t>Deaton</a:t>
            </a:r>
            <a:r>
              <a:rPr lang="pt-PT" sz="11200" b="1" i="1" dirty="0"/>
              <a:t>, Prémio Nobel da Economia 2015</a:t>
            </a:r>
            <a:r>
              <a:rPr lang="pt-PT" sz="11200" b="1" dirty="0"/>
              <a:t>)</a:t>
            </a:r>
          </a:p>
          <a:p>
            <a:pPr marL="0" indent="0" algn="just">
              <a:buNone/>
            </a:pPr>
            <a:endParaRPr lang="pt-PT" sz="11200" dirty="0"/>
          </a:p>
          <a:p>
            <a:pPr marL="0" indent="0" algn="just">
              <a:buNone/>
            </a:pPr>
            <a:r>
              <a:rPr lang="pt-PT" sz="11200" dirty="0"/>
              <a:t>	</a:t>
            </a:r>
          </a:p>
          <a:p>
            <a:pPr marL="0" indent="0" algn="just">
              <a:buNone/>
            </a:pPr>
            <a:r>
              <a:rPr lang="pt-PT" sz="11200" dirty="0"/>
              <a:t>	</a:t>
            </a:r>
            <a:endParaRPr lang="pt-PT" sz="11200" b="1" dirty="0"/>
          </a:p>
          <a:p>
            <a:pPr marL="0" indent="0">
              <a:buNone/>
            </a:pPr>
            <a:endParaRPr lang="pt-PT" altLang="pt-PT" sz="6000" dirty="0"/>
          </a:p>
          <a:p>
            <a:pPr marL="0" indent="0">
              <a:buNone/>
            </a:pPr>
            <a:r>
              <a:rPr lang="pt-PT" sz="6000" dirty="0"/>
              <a:t>	</a:t>
            </a:r>
            <a:endParaRPr lang="pt-PT" altLang="pt-PT" sz="6000" dirty="0"/>
          </a:p>
          <a:p>
            <a:pPr marL="0" indent="0">
              <a:buNone/>
            </a:pPr>
            <a:endParaRPr lang="pt-PT" altLang="pt-PT" sz="5900" dirty="0"/>
          </a:p>
          <a:p>
            <a:pPr marL="0" indent="0">
              <a:buNone/>
            </a:pPr>
            <a:r>
              <a:rPr lang="pt-PT" altLang="pt-PT" sz="5900" dirty="0"/>
              <a:t>	</a:t>
            </a:r>
            <a:endParaRPr lang="pt-PT" sz="3300" b="1" dirty="0"/>
          </a:p>
          <a:p>
            <a:pPr marL="0" indent="0">
              <a:buNone/>
            </a:pPr>
            <a:r>
              <a:rPr lang="pt-PT" altLang="pt-PT" sz="3300" dirty="0"/>
              <a:t>	</a:t>
            </a:r>
            <a:endParaRPr lang="pt-PT" sz="33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ECC39A5-5C9D-43D9-ACE7-021E74783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09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119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365126"/>
            <a:ext cx="4496913" cy="599122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72B23-EEAC-463F-AF1A-5ED2BE293D14}" type="slidenum">
              <a:rPr lang="en-GB" smtClean="0"/>
              <a:t>29</a:t>
            </a:fld>
            <a:endParaRPr lang="en-GB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7F1CB72-D145-437A-8B7E-302840C04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9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31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0218" y="1"/>
            <a:ext cx="7261781" cy="835224"/>
          </a:xfrm>
        </p:spPr>
        <p:txBody>
          <a:bodyPr/>
          <a:lstStyle/>
          <a:p>
            <a:pPr algn="r"/>
            <a:r>
              <a:rPr lang="pt-PT" b="1" dirty="0"/>
              <a:t> RETORNO DO “ESTADO”</a:t>
            </a:r>
            <a:endParaRPr lang="pt-PT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596" y="1664413"/>
            <a:ext cx="11678433" cy="50648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-» </a:t>
            </a:r>
            <a:r>
              <a:rPr lang="en-GB" b="1" dirty="0"/>
              <a:t>BM </a:t>
            </a:r>
            <a:r>
              <a:rPr lang="en-GB" b="1" dirty="0" err="1"/>
              <a:t>reconhece</a:t>
            </a:r>
            <a:r>
              <a:rPr lang="en-GB" b="1" dirty="0"/>
              <a:t> a </a:t>
            </a:r>
            <a:r>
              <a:rPr lang="en-GB" b="1" dirty="0" err="1"/>
              <a:t>centralidade</a:t>
            </a:r>
            <a:r>
              <a:rPr lang="en-GB" b="1" dirty="0"/>
              <a:t> do Estado no </a:t>
            </a:r>
            <a:r>
              <a:rPr lang="en-GB" b="1" dirty="0" err="1"/>
              <a:t>desenvolvimento</a:t>
            </a:r>
            <a:r>
              <a:rPr lang="en-GB" b="1" dirty="0"/>
              <a:t> </a:t>
            </a:r>
            <a:r>
              <a:rPr lang="en-GB" b="1" dirty="0" err="1"/>
              <a:t>económico</a:t>
            </a:r>
            <a:r>
              <a:rPr lang="en-GB" b="1" dirty="0"/>
              <a:t> e social: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-</a:t>
            </a:r>
            <a:r>
              <a:rPr lang="en-GB" b="1" dirty="0"/>
              <a:t>Estes WDR </a:t>
            </a:r>
            <a:r>
              <a:rPr lang="en-GB" b="1" dirty="0" err="1"/>
              <a:t>ou</a:t>
            </a:r>
            <a:r>
              <a:rPr lang="en-GB" b="1" dirty="0"/>
              <a:t> </a:t>
            </a:r>
            <a:r>
              <a:rPr lang="en-GB" b="1" dirty="0" err="1"/>
              <a:t>Relatórios</a:t>
            </a:r>
            <a:r>
              <a:rPr lang="en-GB" b="1" dirty="0"/>
              <a:t> de </a:t>
            </a:r>
            <a:r>
              <a:rPr lang="en-GB" b="1" dirty="0" err="1"/>
              <a:t>Desenvolvimento</a:t>
            </a:r>
            <a:r>
              <a:rPr lang="en-GB" b="1" dirty="0"/>
              <a:t> Mundial </a:t>
            </a:r>
            <a:r>
              <a:rPr lang="en-GB" b="1" dirty="0" err="1"/>
              <a:t>são</a:t>
            </a:r>
            <a:r>
              <a:rPr lang="en-GB" b="1" dirty="0"/>
              <a:t> </a:t>
            </a:r>
            <a:r>
              <a:rPr lang="en-GB" b="1" dirty="0" err="1"/>
              <a:t>importantes</a:t>
            </a:r>
            <a:r>
              <a:rPr lang="en-GB" b="1" dirty="0"/>
              <a:t> 	</a:t>
            </a:r>
            <a:r>
              <a:rPr lang="en-GB" b="1" dirty="0" err="1"/>
              <a:t>porque</a:t>
            </a:r>
            <a:r>
              <a:rPr lang="en-GB" b="1" dirty="0"/>
              <a:t> </a:t>
            </a:r>
            <a:r>
              <a:rPr lang="en-GB" b="1" dirty="0" err="1"/>
              <a:t>moldam</a:t>
            </a:r>
            <a:r>
              <a:rPr lang="en-GB" b="1" dirty="0"/>
              <a:t> as </a:t>
            </a:r>
            <a:r>
              <a:rPr lang="en-GB" b="1" dirty="0" err="1"/>
              <a:t>políticas</a:t>
            </a:r>
            <a:r>
              <a:rPr lang="en-GB" b="1" dirty="0"/>
              <a:t> para a </a:t>
            </a:r>
            <a:r>
              <a:rPr lang="en-GB" b="1" dirty="0" err="1"/>
              <a:t>cooperação</a:t>
            </a:r>
            <a:r>
              <a:rPr lang="en-GB" b="1" dirty="0"/>
              <a:t> para o </a:t>
            </a:r>
            <a:r>
              <a:rPr lang="en-GB" b="1" dirty="0" err="1"/>
              <a:t>desenvolvimento</a:t>
            </a:r>
            <a:r>
              <a:rPr lang="en-GB" b="1" dirty="0"/>
              <a:t> 	dos 	</a:t>
            </a:r>
            <a:r>
              <a:rPr lang="en-GB" b="1" dirty="0" err="1"/>
              <a:t>doadores</a:t>
            </a:r>
            <a:r>
              <a:rPr lang="en-GB" b="1" dirty="0"/>
              <a:t> </a:t>
            </a:r>
            <a:r>
              <a:rPr lang="en-GB" b="1" dirty="0" err="1"/>
              <a:t>bilaterais</a:t>
            </a:r>
            <a:r>
              <a:rPr lang="en-GB" b="1" dirty="0"/>
              <a:t> e </a:t>
            </a:r>
            <a:r>
              <a:rPr lang="en-GB" b="1" dirty="0" err="1"/>
              <a:t>multilaterais</a:t>
            </a:r>
            <a:endParaRPr lang="en-GB" b="1" dirty="0"/>
          </a:p>
          <a:p>
            <a:pPr marL="0" indent="0">
              <a:buNone/>
            </a:pPr>
            <a:r>
              <a:rPr lang="en-GB" dirty="0"/>
              <a:t>	-</a:t>
            </a:r>
            <a:r>
              <a:rPr lang="en-GB" b="1" dirty="0"/>
              <a:t>Novo </a:t>
            </a:r>
            <a:r>
              <a:rPr lang="en-GB" b="1" dirty="0" err="1"/>
              <a:t>pensamento</a:t>
            </a:r>
            <a:r>
              <a:rPr lang="en-GB" b="1" dirty="0"/>
              <a:t> </a:t>
            </a:r>
            <a:r>
              <a:rPr lang="en-GB" b="1" dirty="0" err="1"/>
              <a:t>baseado</a:t>
            </a:r>
            <a:r>
              <a:rPr lang="en-GB" b="1" dirty="0"/>
              <a:t> </a:t>
            </a:r>
            <a:r>
              <a:rPr lang="en-GB" b="1" dirty="0" err="1"/>
              <a:t>em</a:t>
            </a:r>
            <a:r>
              <a:rPr lang="en-GB" b="1" dirty="0"/>
              <a:t> 3 </a:t>
            </a:r>
            <a:r>
              <a:rPr lang="en-GB" b="1" dirty="0" err="1"/>
              <a:t>factores</a:t>
            </a:r>
            <a:r>
              <a:rPr lang="en-GB" dirty="0"/>
              <a:t>: </a:t>
            </a:r>
          </a:p>
          <a:p>
            <a:pPr marL="0" indent="0">
              <a:buNone/>
            </a:pPr>
            <a:r>
              <a:rPr lang="en-GB" i="1" dirty="0"/>
              <a:t>		-» </a:t>
            </a:r>
            <a:r>
              <a:rPr lang="en-GB" dirty="0"/>
              <a:t>o </a:t>
            </a:r>
            <a:r>
              <a:rPr lang="en-GB" dirty="0" err="1"/>
              <a:t>sucesso</a:t>
            </a:r>
            <a:r>
              <a:rPr lang="en-GB" dirty="0"/>
              <a:t> da </a:t>
            </a:r>
            <a:r>
              <a:rPr lang="en-GB" dirty="0" err="1"/>
              <a:t>Ásia</a:t>
            </a:r>
            <a:r>
              <a:rPr lang="en-GB" dirty="0"/>
              <a:t> Oriental </a:t>
            </a:r>
            <a:r>
              <a:rPr lang="en-GB" dirty="0" err="1"/>
              <a:t>serviu</a:t>
            </a:r>
            <a:r>
              <a:rPr lang="en-GB" dirty="0"/>
              <a:t> para </a:t>
            </a:r>
            <a:r>
              <a:rPr lang="en-GB" dirty="0" err="1"/>
              <a:t>salientar</a:t>
            </a:r>
            <a:r>
              <a:rPr lang="en-GB" dirty="0"/>
              <a:t> o facto de 				que </a:t>
            </a:r>
            <a:r>
              <a:rPr lang="en-GB" dirty="0" err="1"/>
              <a:t>até</a:t>
            </a:r>
            <a:r>
              <a:rPr lang="en-GB" dirty="0"/>
              <a:t> </a:t>
            </a:r>
            <a:r>
              <a:rPr lang="en-GB" dirty="0" err="1"/>
              <a:t>mesmo</a:t>
            </a:r>
            <a:r>
              <a:rPr lang="en-GB" dirty="0"/>
              <a:t> </a:t>
            </a:r>
            <a:r>
              <a:rPr lang="en-GB" dirty="0" err="1"/>
              <a:t>economias</a:t>
            </a:r>
            <a:r>
              <a:rPr lang="en-GB" dirty="0"/>
              <a:t> </a:t>
            </a:r>
            <a:r>
              <a:rPr lang="en-GB" dirty="0" err="1"/>
              <a:t>orientadas</a:t>
            </a:r>
            <a:r>
              <a:rPr lang="en-GB" dirty="0"/>
              <a:t> para o mercado 					</a:t>
            </a:r>
            <a:r>
              <a:rPr lang="en-GB" dirty="0" err="1"/>
              <a:t>precisam</a:t>
            </a:r>
            <a:r>
              <a:rPr lang="en-GB" dirty="0"/>
              <a:t> de </a:t>
            </a:r>
            <a:r>
              <a:rPr lang="en-GB" dirty="0" err="1"/>
              <a:t>Estados</a:t>
            </a:r>
            <a:r>
              <a:rPr lang="en-GB" dirty="0"/>
              <a:t> </a:t>
            </a:r>
            <a:r>
              <a:rPr lang="en-GB" dirty="0" err="1"/>
              <a:t>capazes</a:t>
            </a:r>
            <a:r>
              <a:rPr lang="en-GB" dirty="0"/>
              <a:t> para que </a:t>
            </a:r>
            <a:r>
              <a:rPr lang="en-GB" dirty="0" err="1"/>
              <a:t>funcionem</a:t>
            </a:r>
            <a:r>
              <a:rPr lang="en-GB" dirty="0"/>
              <a:t> e </a:t>
            </a:r>
            <a:r>
              <a:rPr lang="en-GB" dirty="0" err="1"/>
              <a:t>cresçam</a:t>
            </a:r>
            <a:r>
              <a:rPr lang="en-GB" dirty="0"/>
              <a:t>;</a:t>
            </a:r>
          </a:p>
          <a:p>
            <a:pPr marL="0" indent="0">
              <a:buNone/>
            </a:pPr>
            <a:r>
              <a:rPr lang="en-GB" i="1" dirty="0"/>
              <a:t>		</a:t>
            </a:r>
            <a:r>
              <a:rPr lang="en-GB" dirty="0"/>
              <a:t>-» </a:t>
            </a:r>
            <a:r>
              <a:rPr lang="en-GB" dirty="0" err="1"/>
              <a:t>nos</a:t>
            </a:r>
            <a:r>
              <a:rPr lang="en-GB" dirty="0"/>
              <a:t> </a:t>
            </a:r>
            <a:r>
              <a:rPr lang="en-GB" dirty="0" err="1"/>
              <a:t>anos</a:t>
            </a:r>
            <a:r>
              <a:rPr lang="en-GB" dirty="0"/>
              <a:t> 1990s, a </a:t>
            </a:r>
            <a:r>
              <a:rPr lang="en-GB" dirty="0" err="1"/>
              <a:t>comunidade</a:t>
            </a:r>
            <a:r>
              <a:rPr lang="en-GB" dirty="0"/>
              <a:t> </a:t>
            </a:r>
            <a:r>
              <a:rPr lang="en-GB" dirty="0" err="1"/>
              <a:t>internacional</a:t>
            </a:r>
            <a:r>
              <a:rPr lang="en-GB" dirty="0"/>
              <a:t> </a:t>
            </a:r>
            <a:r>
              <a:rPr lang="en-GB" dirty="0" err="1"/>
              <a:t>começou</a:t>
            </a:r>
            <a:r>
              <a:rPr lang="en-GB" dirty="0"/>
              <a:t> a 					</a:t>
            </a:r>
            <a:r>
              <a:rPr lang="en-GB" dirty="0" err="1"/>
              <a:t>preocupar</a:t>
            </a:r>
            <a:r>
              <a:rPr lang="en-GB" dirty="0"/>
              <a:t>-se de forma </a:t>
            </a:r>
            <a:r>
              <a:rPr lang="en-GB" dirty="0" err="1"/>
              <a:t>crescente</a:t>
            </a:r>
            <a:r>
              <a:rPr lang="en-GB" dirty="0"/>
              <a:t> com </a:t>
            </a:r>
            <a:r>
              <a:rPr lang="en-GB" dirty="0" err="1"/>
              <a:t>Estados</a:t>
            </a:r>
            <a:r>
              <a:rPr lang="en-GB" dirty="0"/>
              <a:t> </a:t>
            </a:r>
            <a:r>
              <a:rPr lang="en-GB" dirty="0" err="1"/>
              <a:t>profundamente</a:t>
            </a:r>
            <a:r>
              <a:rPr lang="en-GB" dirty="0"/>
              <a:t> 				</a:t>
            </a:r>
            <a:r>
              <a:rPr lang="en-GB" dirty="0" err="1"/>
              <a:t>disfuncionais</a:t>
            </a:r>
            <a:r>
              <a:rPr lang="en-GB" dirty="0"/>
              <a:t> e </a:t>
            </a:r>
            <a:r>
              <a:rPr lang="en-GB" dirty="0" err="1"/>
              <a:t>frágeis</a:t>
            </a:r>
            <a:r>
              <a:rPr lang="en-GB" dirty="0"/>
              <a:t> (Haiti, Sierra </a:t>
            </a:r>
            <a:r>
              <a:rPr lang="en-GB" dirty="0" err="1"/>
              <a:t>Leoa</a:t>
            </a:r>
            <a:r>
              <a:rPr lang="en-GB" dirty="0"/>
              <a:t>, </a:t>
            </a:r>
            <a:r>
              <a:rPr lang="en-GB" dirty="0" err="1"/>
              <a:t>Afeganistão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i="1" dirty="0"/>
              <a:t>		</a:t>
            </a:r>
            <a:r>
              <a:rPr lang="en-GB" dirty="0"/>
              <a:t>-» a </a:t>
            </a:r>
            <a:r>
              <a:rPr lang="en-GB" dirty="0" err="1"/>
              <a:t>comunidade</a:t>
            </a:r>
            <a:r>
              <a:rPr lang="en-GB" dirty="0"/>
              <a:t> </a:t>
            </a:r>
            <a:r>
              <a:rPr lang="en-GB" dirty="0" err="1"/>
              <a:t>internacional</a:t>
            </a:r>
            <a:r>
              <a:rPr lang="en-GB" dirty="0"/>
              <a:t> </a:t>
            </a:r>
            <a:r>
              <a:rPr lang="en-GB" dirty="0" err="1"/>
              <a:t>voltou</a:t>
            </a:r>
            <a:r>
              <a:rPr lang="en-GB" dirty="0"/>
              <a:t> (</a:t>
            </a:r>
            <a:r>
              <a:rPr lang="en-GB" dirty="0" err="1"/>
              <a:t>mais</a:t>
            </a:r>
            <a:r>
              <a:rPr lang="en-GB" dirty="0"/>
              <a:t> </a:t>
            </a:r>
            <a:r>
              <a:rPr lang="en-GB" dirty="0" err="1"/>
              <a:t>uma</a:t>
            </a:r>
            <a:r>
              <a:rPr lang="en-GB" dirty="0"/>
              <a:t> </a:t>
            </a:r>
            <a:r>
              <a:rPr lang="en-GB" dirty="0" err="1"/>
              <a:t>vez</a:t>
            </a:r>
            <a:r>
              <a:rPr lang="en-GB" dirty="0"/>
              <a:t>) a </a:t>
            </a:r>
            <a:r>
              <a:rPr lang="en-GB" dirty="0" err="1"/>
              <a:t>esperar</a:t>
            </a:r>
            <a:r>
              <a:rPr lang="en-GB" dirty="0"/>
              <a:t> 				que </a:t>
            </a:r>
            <a:r>
              <a:rPr lang="en-GB" dirty="0" err="1"/>
              <a:t>os</a:t>
            </a:r>
            <a:r>
              <a:rPr lang="en-GB" dirty="0"/>
              <a:t> 	</a:t>
            </a:r>
            <a:r>
              <a:rPr lang="en-GB" dirty="0" err="1"/>
              <a:t>Estados</a:t>
            </a:r>
            <a:r>
              <a:rPr lang="en-GB" dirty="0"/>
              <a:t> </a:t>
            </a:r>
            <a:r>
              <a:rPr lang="en-GB" dirty="0" err="1"/>
              <a:t>respondessem</a:t>
            </a:r>
            <a:r>
              <a:rPr lang="en-GB" dirty="0"/>
              <a:t> </a:t>
            </a:r>
            <a:r>
              <a:rPr lang="en-GB" dirty="0" err="1"/>
              <a:t>às</a:t>
            </a:r>
            <a:r>
              <a:rPr lang="en-GB" dirty="0"/>
              <a:t> </a:t>
            </a:r>
            <a:r>
              <a:rPr lang="en-GB" dirty="0" err="1"/>
              <a:t>necessidades</a:t>
            </a:r>
            <a:r>
              <a:rPr lang="en-GB" dirty="0"/>
              <a:t> </a:t>
            </a:r>
            <a:r>
              <a:rPr lang="en-GB" dirty="0" err="1"/>
              <a:t>básicas</a:t>
            </a:r>
            <a:r>
              <a:rPr lang="en-GB" dirty="0"/>
              <a:t> das 	</a:t>
            </a:r>
            <a:r>
              <a:rPr lang="en-GB" dirty="0" err="1"/>
              <a:t>suas</a:t>
            </a:r>
            <a:r>
              <a:rPr lang="en-GB" dirty="0"/>
              <a:t> 				</a:t>
            </a:r>
            <a:r>
              <a:rPr lang="en-GB" dirty="0" err="1"/>
              <a:t>populações</a:t>
            </a:r>
            <a:r>
              <a:rPr lang="en-GB" dirty="0"/>
              <a:t> e </a:t>
            </a:r>
            <a:r>
              <a:rPr lang="en-GB" dirty="0" err="1"/>
              <a:t>garantissem</a:t>
            </a:r>
            <a:r>
              <a:rPr lang="en-GB" dirty="0"/>
              <a:t> o </a:t>
            </a:r>
            <a:r>
              <a:rPr lang="en-GB" dirty="0" err="1"/>
              <a:t>acesso</a:t>
            </a:r>
            <a:r>
              <a:rPr lang="en-GB" dirty="0"/>
              <a:t> a </a:t>
            </a:r>
            <a:r>
              <a:rPr lang="en-GB" dirty="0" err="1"/>
              <a:t>serviços</a:t>
            </a:r>
            <a:r>
              <a:rPr lang="en-GB" dirty="0"/>
              <a:t> </a:t>
            </a:r>
            <a:r>
              <a:rPr lang="en-GB" dirty="0" err="1"/>
              <a:t>sociais</a:t>
            </a:r>
            <a:r>
              <a:rPr lang="en-GB" dirty="0"/>
              <a:t> </a:t>
            </a:r>
            <a:r>
              <a:rPr lang="en-GB" dirty="0" err="1"/>
              <a:t>essenciais</a:t>
            </a:r>
            <a:r>
              <a:rPr lang="en-GB" i="1" dirty="0"/>
              <a:t> </a:t>
            </a:r>
          </a:p>
          <a:p>
            <a:pPr marL="0" indent="0" algn="just">
              <a:buNone/>
            </a:pPr>
            <a:endParaRPr lang="pt-PT" dirty="0"/>
          </a:p>
          <a:p>
            <a:pPr marL="0" indent="0" algn="just">
              <a:buNone/>
            </a:pPr>
            <a:endParaRPr lang="pt-PT" dirty="0"/>
          </a:p>
          <a:p>
            <a:pPr marL="0" indent="0" algn="just">
              <a:buNone/>
            </a:pP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B0FCEC6-D7F4-4505-9ADD-F186E4643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2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614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5E15D7-E153-4DA4-9E11-65ABFD3F8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C19257E-51E6-4271-8181-F45A89C7D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2E0C655-8221-4A45-AF44-23DDDA2F4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080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CE3BBC-4AB9-47EC-8283-082C161C8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1801ACA-BA3C-45B2-97E1-F29D90290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8813012-02AE-4653-A559-CE1783D1C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441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C8CD2-158E-434F-AD44-B660CDDE8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414BCD2-DC5A-48CB-BD78-61AA9677C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6E8E36C-E190-4792-B224-7B512D3DE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91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AB0855-C319-4CFF-8F9C-E3CDB9832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8840" y="1"/>
            <a:ext cx="2963160" cy="1016121"/>
          </a:xfrm>
        </p:spPr>
        <p:txBody>
          <a:bodyPr/>
          <a:lstStyle/>
          <a:p>
            <a:r>
              <a:rPr lang="pt-PT" dirty="0"/>
              <a:t> </a:t>
            </a:r>
            <a:endParaRPr lang="en-GB" dirty="0"/>
          </a:p>
        </p:txBody>
      </p:sp>
      <p:pic>
        <p:nvPicPr>
          <p:cNvPr id="6" name="Marcador de Posição de Conteúdo 5">
            <a:extLst>
              <a:ext uri="{FF2B5EF4-FFF2-40B4-BE49-F238E27FC236}">
                <a16:creationId xmlns:a16="http://schemas.microsoft.com/office/drawing/2014/main" id="{AC8EE1AB-9E34-490A-95DB-6905696DF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5C74EC8-919C-45DC-A22C-7E4C96EA3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72B23-EEAC-463F-AF1A-5ED2BE293D14}" type="slidenum">
              <a:rPr lang="en-GB" smtClean="0"/>
              <a:t>33</a:t>
            </a:fld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CACA34D5-EF2B-48C4-8C20-D90D9AF958A2}"/>
                  </a:ext>
                </a:extLst>
              </p14:cNvPr>
              <p14:cNvContentPartPr/>
              <p14:nvPr/>
            </p14:nvContentPartPr>
            <p14:xfrm>
              <a:off x="3473280" y="1758960"/>
              <a:ext cx="2292840" cy="32040"/>
            </p14:xfrm>
          </p:contentPart>
        </mc:Choice>
        <mc:Fallback xmlns=""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CACA34D5-EF2B-48C4-8C20-D90D9AF958A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57440" y="1695600"/>
                <a:ext cx="232416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Tinta 4">
                <a:extLst>
                  <a:ext uri="{FF2B5EF4-FFF2-40B4-BE49-F238E27FC236}">
                    <a16:creationId xmlns:a16="http://schemas.microsoft.com/office/drawing/2014/main" id="{082B1FA5-AB5D-4098-B1CD-B4A4804F695A}"/>
                  </a:ext>
                </a:extLst>
              </p14:cNvPr>
              <p14:cNvContentPartPr/>
              <p14:nvPr/>
            </p14:nvContentPartPr>
            <p14:xfrm>
              <a:off x="533520" y="2120760"/>
              <a:ext cx="5220000" cy="89280"/>
            </p14:xfrm>
          </p:contentPart>
        </mc:Choice>
        <mc:Fallback xmlns="">
          <p:pic>
            <p:nvPicPr>
              <p:cNvPr id="5" name="Tinta 4">
                <a:extLst>
                  <a:ext uri="{FF2B5EF4-FFF2-40B4-BE49-F238E27FC236}">
                    <a16:creationId xmlns:a16="http://schemas.microsoft.com/office/drawing/2014/main" id="{082B1FA5-AB5D-4098-B1CD-B4A4804F695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7680" y="2057400"/>
                <a:ext cx="52513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Tinta 6">
                <a:extLst>
                  <a:ext uri="{FF2B5EF4-FFF2-40B4-BE49-F238E27FC236}">
                    <a16:creationId xmlns:a16="http://schemas.microsoft.com/office/drawing/2014/main" id="{048D9A4D-934E-41C7-B1B0-42049123998A}"/>
                  </a:ext>
                </a:extLst>
              </p14:cNvPr>
              <p14:cNvContentPartPr/>
              <p14:nvPr/>
            </p14:nvContentPartPr>
            <p14:xfrm>
              <a:off x="546120" y="2463840"/>
              <a:ext cx="5359680" cy="70200"/>
            </p14:xfrm>
          </p:contentPart>
        </mc:Choice>
        <mc:Fallback xmlns="">
          <p:pic>
            <p:nvPicPr>
              <p:cNvPr id="7" name="Tinta 6">
                <a:extLst>
                  <a:ext uri="{FF2B5EF4-FFF2-40B4-BE49-F238E27FC236}">
                    <a16:creationId xmlns:a16="http://schemas.microsoft.com/office/drawing/2014/main" id="{048D9A4D-934E-41C7-B1B0-42049123998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0280" y="2400480"/>
                <a:ext cx="539100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Tinta 7">
                <a:extLst>
                  <a:ext uri="{FF2B5EF4-FFF2-40B4-BE49-F238E27FC236}">
                    <a16:creationId xmlns:a16="http://schemas.microsoft.com/office/drawing/2014/main" id="{E1C23396-0878-40F2-AC45-15385C16BB81}"/>
                  </a:ext>
                </a:extLst>
              </p14:cNvPr>
              <p14:cNvContentPartPr/>
              <p14:nvPr/>
            </p14:nvContentPartPr>
            <p14:xfrm>
              <a:off x="565200" y="2768760"/>
              <a:ext cx="5245560" cy="108000"/>
            </p14:xfrm>
          </p:contentPart>
        </mc:Choice>
        <mc:Fallback xmlns="">
          <p:pic>
            <p:nvPicPr>
              <p:cNvPr id="8" name="Tinta 7">
                <a:extLst>
                  <a:ext uri="{FF2B5EF4-FFF2-40B4-BE49-F238E27FC236}">
                    <a16:creationId xmlns:a16="http://schemas.microsoft.com/office/drawing/2014/main" id="{E1C23396-0878-40F2-AC45-15385C16BB8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49360" y="2705400"/>
                <a:ext cx="527688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Tinta 8">
                <a:extLst>
                  <a:ext uri="{FF2B5EF4-FFF2-40B4-BE49-F238E27FC236}">
                    <a16:creationId xmlns:a16="http://schemas.microsoft.com/office/drawing/2014/main" id="{42A118C7-6FA4-4C75-A6D5-E4A6805913A7}"/>
                  </a:ext>
                </a:extLst>
              </p14:cNvPr>
              <p14:cNvContentPartPr/>
              <p14:nvPr/>
            </p14:nvContentPartPr>
            <p14:xfrm>
              <a:off x="615960" y="3162240"/>
              <a:ext cx="5162760" cy="140040"/>
            </p14:xfrm>
          </p:contentPart>
        </mc:Choice>
        <mc:Fallback xmlns="">
          <p:pic>
            <p:nvPicPr>
              <p:cNvPr id="9" name="Tinta 8">
                <a:extLst>
                  <a:ext uri="{FF2B5EF4-FFF2-40B4-BE49-F238E27FC236}">
                    <a16:creationId xmlns:a16="http://schemas.microsoft.com/office/drawing/2014/main" id="{42A118C7-6FA4-4C75-A6D5-E4A6805913A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0120" y="3098880"/>
                <a:ext cx="5194080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Tinta 9">
                <a:extLst>
                  <a:ext uri="{FF2B5EF4-FFF2-40B4-BE49-F238E27FC236}">
                    <a16:creationId xmlns:a16="http://schemas.microsoft.com/office/drawing/2014/main" id="{B3C0CE96-8AE4-4FF1-9894-97DBF02DE9E2}"/>
                  </a:ext>
                </a:extLst>
              </p14:cNvPr>
              <p14:cNvContentPartPr/>
              <p14:nvPr/>
            </p14:nvContentPartPr>
            <p14:xfrm>
              <a:off x="660240" y="3543480"/>
              <a:ext cx="5169600" cy="196920"/>
            </p14:xfrm>
          </p:contentPart>
        </mc:Choice>
        <mc:Fallback xmlns="">
          <p:pic>
            <p:nvPicPr>
              <p:cNvPr id="10" name="Tinta 9">
                <a:extLst>
                  <a:ext uri="{FF2B5EF4-FFF2-40B4-BE49-F238E27FC236}">
                    <a16:creationId xmlns:a16="http://schemas.microsoft.com/office/drawing/2014/main" id="{B3C0CE96-8AE4-4FF1-9894-97DBF02DE9E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44400" y="3480120"/>
                <a:ext cx="520092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Tinta 10">
                <a:extLst>
                  <a:ext uri="{FF2B5EF4-FFF2-40B4-BE49-F238E27FC236}">
                    <a16:creationId xmlns:a16="http://schemas.microsoft.com/office/drawing/2014/main" id="{863DD553-A855-430F-9E31-716EC21BF794}"/>
                  </a:ext>
                </a:extLst>
              </p14:cNvPr>
              <p14:cNvContentPartPr/>
              <p14:nvPr/>
            </p14:nvContentPartPr>
            <p14:xfrm>
              <a:off x="558720" y="3879720"/>
              <a:ext cx="4026240" cy="70200"/>
            </p14:xfrm>
          </p:contentPart>
        </mc:Choice>
        <mc:Fallback xmlns="">
          <p:pic>
            <p:nvPicPr>
              <p:cNvPr id="11" name="Tinta 10">
                <a:extLst>
                  <a:ext uri="{FF2B5EF4-FFF2-40B4-BE49-F238E27FC236}">
                    <a16:creationId xmlns:a16="http://schemas.microsoft.com/office/drawing/2014/main" id="{863DD553-A855-430F-9E31-716EC21BF79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42880" y="3816360"/>
                <a:ext cx="4057560" cy="19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59739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23C550-CC59-4C6D-B54C-63BEC7CC0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184D386-0E32-4565-AFE8-210D1C2BE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4950306-D1FC-432F-962C-03A76E6D3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74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A90C57-8E89-46B1-8036-88492F530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015F6FB-FFD6-4884-BEAD-96278DACE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DBA588C-9222-475B-86C3-81CD1A279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167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9008B27-AB09-43D5-9E0F-83C8741AF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50" y="209550"/>
            <a:ext cx="6315075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222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ção de Conteúdo 6">
            <a:hlinkClick r:id="rId2"/>
            <a:extLst>
              <a:ext uri="{FF2B5EF4-FFF2-40B4-BE49-F238E27FC236}">
                <a16:creationId xmlns:a16="http://schemas.microsoft.com/office/drawing/2014/main" id="{6618F276-B221-4ADB-A368-AF5906C87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49282" y="472098"/>
            <a:ext cx="4152983" cy="562272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B9281BF-71B3-47AD-9E46-5FC54736B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9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642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5496E1-8661-4432-932C-6BD13B186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2E1A5EC-5D71-4C1A-9F84-2DB8E834F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988AA06-98A3-4F71-A3C1-4CA734F02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Tinta 4">
                <a:extLst>
                  <a:ext uri="{FF2B5EF4-FFF2-40B4-BE49-F238E27FC236}">
                    <a16:creationId xmlns:a16="http://schemas.microsoft.com/office/drawing/2014/main" id="{34D8A4D8-6F0B-403F-A485-A029478D9568}"/>
                  </a:ext>
                </a:extLst>
              </p14:cNvPr>
              <p14:cNvContentPartPr/>
              <p14:nvPr/>
            </p14:nvContentPartPr>
            <p14:xfrm>
              <a:off x="5632560" y="1733400"/>
              <a:ext cx="2038680" cy="114840"/>
            </p14:xfrm>
          </p:contentPart>
        </mc:Choice>
        <mc:Fallback xmlns="">
          <p:pic>
            <p:nvPicPr>
              <p:cNvPr id="5" name="Tinta 4">
                <a:extLst>
                  <a:ext uri="{FF2B5EF4-FFF2-40B4-BE49-F238E27FC236}">
                    <a16:creationId xmlns:a16="http://schemas.microsoft.com/office/drawing/2014/main" id="{34D8A4D8-6F0B-403F-A485-A029478D95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16720" y="1670040"/>
                <a:ext cx="207000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Tinta 5">
                <a:extLst>
                  <a:ext uri="{FF2B5EF4-FFF2-40B4-BE49-F238E27FC236}">
                    <a16:creationId xmlns:a16="http://schemas.microsoft.com/office/drawing/2014/main" id="{596FE622-6749-4E7D-A85D-915B5F3EE971}"/>
                  </a:ext>
                </a:extLst>
              </p14:cNvPr>
              <p14:cNvContentPartPr/>
              <p14:nvPr/>
            </p14:nvContentPartPr>
            <p14:xfrm>
              <a:off x="5511960" y="1981080"/>
              <a:ext cx="1949760" cy="51120"/>
            </p14:xfrm>
          </p:contentPart>
        </mc:Choice>
        <mc:Fallback xmlns="">
          <p:pic>
            <p:nvPicPr>
              <p:cNvPr id="6" name="Tinta 5">
                <a:extLst>
                  <a:ext uri="{FF2B5EF4-FFF2-40B4-BE49-F238E27FC236}">
                    <a16:creationId xmlns:a16="http://schemas.microsoft.com/office/drawing/2014/main" id="{596FE622-6749-4E7D-A85D-915B5F3EE97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96120" y="1917720"/>
                <a:ext cx="198108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Tinta 6">
                <a:extLst>
                  <a:ext uri="{FF2B5EF4-FFF2-40B4-BE49-F238E27FC236}">
                    <a16:creationId xmlns:a16="http://schemas.microsoft.com/office/drawing/2014/main" id="{CCA56D9A-4757-41E2-993D-91EC08611D01}"/>
                  </a:ext>
                </a:extLst>
              </p14:cNvPr>
              <p14:cNvContentPartPr/>
              <p14:nvPr/>
            </p14:nvContentPartPr>
            <p14:xfrm>
              <a:off x="5530680" y="2101680"/>
              <a:ext cx="1219680" cy="38520"/>
            </p14:xfrm>
          </p:contentPart>
        </mc:Choice>
        <mc:Fallback xmlns="">
          <p:pic>
            <p:nvPicPr>
              <p:cNvPr id="7" name="Tinta 6">
                <a:extLst>
                  <a:ext uri="{FF2B5EF4-FFF2-40B4-BE49-F238E27FC236}">
                    <a16:creationId xmlns:a16="http://schemas.microsoft.com/office/drawing/2014/main" id="{CCA56D9A-4757-41E2-993D-91EC08611D0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14840" y="2038320"/>
                <a:ext cx="125100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Tinta 7">
                <a:extLst>
                  <a:ext uri="{FF2B5EF4-FFF2-40B4-BE49-F238E27FC236}">
                    <a16:creationId xmlns:a16="http://schemas.microsoft.com/office/drawing/2014/main" id="{DB0D19BA-4CF8-4BFC-9D1E-47EE0F3CECBE}"/>
                  </a:ext>
                </a:extLst>
              </p14:cNvPr>
              <p14:cNvContentPartPr/>
              <p14:nvPr/>
            </p14:nvContentPartPr>
            <p14:xfrm>
              <a:off x="7531200" y="3975120"/>
              <a:ext cx="254160" cy="360"/>
            </p14:xfrm>
          </p:contentPart>
        </mc:Choice>
        <mc:Fallback xmlns="">
          <p:pic>
            <p:nvPicPr>
              <p:cNvPr id="8" name="Tinta 7">
                <a:extLst>
                  <a:ext uri="{FF2B5EF4-FFF2-40B4-BE49-F238E27FC236}">
                    <a16:creationId xmlns:a16="http://schemas.microsoft.com/office/drawing/2014/main" id="{DB0D19BA-4CF8-4BFC-9D1E-47EE0F3CECB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15360" y="3911760"/>
                <a:ext cx="2854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Tinta 8">
                <a:extLst>
                  <a:ext uri="{FF2B5EF4-FFF2-40B4-BE49-F238E27FC236}">
                    <a16:creationId xmlns:a16="http://schemas.microsoft.com/office/drawing/2014/main" id="{B60C3E1B-119B-45A0-AC7B-609156B9F169}"/>
                  </a:ext>
                </a:extLst>
              </p14:cNvPr>
              <p14:cNvContentPartPr/>
              <p14:nvPr/>
            </p14:nvContentPartPr>
            <p14:xfrm>
              <a:off x="5460840" y="4172040"/>
              <a:ext cx="2267640" cy="32040"/>
            </p14:xfrm>
          </p:contentPart>
        </mc:Choice>
        <mc:Fallback xmlns="">
          <p:pic>
            <p:nvPicPr>
              <p:cNvPr id="9" name="Tinta 8">
                <a:extLst>
                  <a:ext uri="{FF2B5EF4-FFF2-40B4-BE49-F238E27FC236}">
                    <a16:creationId xmlns:a16="http://schemas.microsoft.com/office/drawing/2014/main" id="{B60C3E1B-119B-45A0-AC7B-609156B9F16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45000" y="4108680"/>
                <a:ext cx="229896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Tinta 9">
                <a:extLst>
                  <a:ext uri="{FF2B5EF4-FFF2-40B4-BE49-F238E27FC236}">
                    <a16:creationId xmlns:a16="http://schemas.microsoft.com/office/drawing/2014/main" id="{9F1C14DD-3BAC-4212-81C7-1067303133B4}"/>
                  </a:ext>
                </a:extLst>
              </p14:cNvPr>
              <p14:cNvContentPartPr/>
              <p14:nvPr/>
            </p14:nvContentPartPr>
            <p14:xfrm>
              <a:off x="5524560" y="4324320"/>
              <a:ext cx="2298960" cy="51120"/>
            </p14:xfrm>
          </p:contentPart>
        </mc:Choice>
        <mc:Fallback xmlns="">
          <p:pic>
            <p:nvPicPr>
              <p:cNvPr id="10" name="Tinta 9">
                <a:extLst>
                  <a:ext uri="{FF2B5EF4-FFF2-40B4-BE49-F238E27FC236}">
                    <a16:creationId xmlns:a16="http://schemas.microsoft.com/office/drawing/2014/main" id="{9F1C14DD-3BAC-4212-81C7-1067303133B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508720" y="4260960"/>
                <a:ext cx="233028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Tinta 10">
                <a:extLst>
                  <a:ext uri="{FF2B5EF4-FFF2-40B4-BE49-F238E27FC236}">
                    <a16:creationId xmlns:a16="http://schemas.microsoft.com/office/drawing/2014/main" id="{F2FD7806-C24D-4DA9-8729-AC0ED85E36A2}"/>
                  </a:ext>
                </a:extLst>
              </p14:cNvPr>
              <p14:cNvContentPartPr/>
              <p14:nvPr/>
            </p14:nvContentPartPr>
            <p14:xfrm>
              <a:off x="5467320" y="4419720"/>
              <a:ext cx="2368800" cy="63720"/>
            </p14:xfrm>
          </p:contentPart>
        </mc:Choice>
        <mc:Fallback xmlns="">
          <p:pic>
            <p:nvPicPr>
              <p:cNvPr id="11" name="Tinta 10">
                <a:extLst>
                  <a:ext uri="{FF2B5EF4-FFF2-40B4-BE49-F238E27FC236}">
                    <a16:creationId xmlns:a16="http://schemas.microsoft.com/office/drawing/2014/main" id="{F2FD7806-C24D-4DA9-8729-AC0ED85E36A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451480" y="4356360"/>
                <a:ext cx="2400120" cy="19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Tinta 11">
                <a:extLst>
                  <a:ext uri="{FF2B5EF4-FFF2-40B4-BE49-F238E27FC236}">
                    <a16:creationId xmlns:a16="http://schemas.microsoft.com/office/drawing/2014/main" id="{6F42DA91-54F9-42E0-A9CA-F5734B37985F}"/>
                  </a:ext>
                </a:extLst>
              </p14:cNvPr>
              <p14:cNvContentPartPr/>
              <p14:nvPr/>
            </p14:nvContentPartPr>
            <p14:xfrm>
              <a:off x="5518080" y="4597560"/>
              <a:ext cx="2292840" cy="89280"/>
            </p14:xfrm>
          </p:contentPart>
        </mc:Choice>
        <mc:Fallback xmlns="">
          <p:pic>
            <p:nvPicPr>
              <p:cNvPr id="12" name="Tinta 11">
                <a:extLst>
                  <a:ext uri="{FF2B5EF4-FFF2-40B4-BE49-F238E27FC236}">
                    <a16:creationId xmlns:a16="http://schemas.microsoft.com/office/drawing/2014/main" id="{6F42DA91-54F9-42E0-A9CA-F5734B37985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02240" y="4534200"/>
                <a:ext cx="23241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Tinta 12">
                <a:extLst>
                  <a:ext uri="{FF2B5EF4-FFF2-40B4-BE49-F238E27FC236}">
                    <a16:creationId xmlns:a16="http://schemas.microsoft.com/office/drawing/2014/main" id="{682739AA-7037-4D5B-88EE-448036D3F37F}"/>
                  </a:ext>
                </a:extLst>
              </p14:cNvPr>
              <p14:cNvContentPartPr/>
              <p14:nvPr/>
            </p14:nvContentPartPr>
            <p14:xfrm>
              <a:off x="5524560" y="4756320"/>
              <a:ext cx="1708560" cy="38160"/>
            </p14:xfrm>
          </p:contentPart>
        </mc:Choice>
        <mc:Fallback xmlns="">
          <p:pic>
            <p:nvPicPr>
              <p:cNvPr id="13" name="Tinta 12">
                <a:extLst>
                  <a:ext uri="{FF2B5EF4-FFF2-40B4-BE49-F238E27FC236}">
                    <a16:creationId xmlns:a16="http://schemas.microsoft.com/office/drawing/2014/main" id="{682739AA-7037-4D5B-88EE-448036D3F37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508720" y="4692960"/>
                <a:ext cx="173988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Tinta 13">
                <a:extLst>
                  <a:ext uri="{FF2B5EF4-FFF2-40B4-BE49-F238E27FC236}">
                    <a16:creationId xmlns:a16="http://schemas.microsoft.com/office/drawing/2014/main" id="{F1F3DC6C-FF8D-4950-AC16-D9F47641373F}"/>
                  </a:ext>
                </a:extLst>
              </p14:cNvPr>
              <p14:cNvContentPartPr/>
              <p14:nvPr/>
            </p14:nvContentPartPr>
            <p14:xfrm>
              <a:off x="7232760" y="4762440"/>
              <a:ext cx="360" cy="360"/>
            </p14:xfrm>
          </p:contentPart>
        </mc:Choice>
        <mc:Fallback xmlns="">
          <p:pic>
            <p:nvPicPr>
              <p:cNvPr id="14" name="Tinta 13">
                <a:extLst>
                  <a:ext uri="{FF2B5EF4-FFF2-40B4-BE49-F238E27FC236}">
                    <a16:creationId xmlns:a16="http://schemas.microsoft.com/office/drawing/2014/main" id="{F1F3DC6C-FF8D-4950-AC16-D9F47641373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216920" y="4699080"/>
                <a:ext cx="316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Tinta 14">
                <a:extLst>
                  <a:ext uri="{FF2B5EF4-FFF2-40B4-BE49-F238E27FC236}">
                    <a16:creationId xmlns:a16="http://schemas.microsoft.com/office/drawing/2014/main" id="{12CC3279-F1C4-46EC-8EE0-C99DE370ACE9}"/>
                  </a:ext>
                </a:extLst>
              </p14:cNvPr>
              <p14:cNvContentPartPr/>
              <p14:nvPr/>
            </p14:nvContentPartPr>
            <p14:xfrm>
              <a:off x="5505480" y="2197080"/>
              <a:ext cx="2292840" cy="279720"/>
            </p14:xfrm>
          </p:contentPart>
        </mc:Choice>
        <mc:Fallback xmlns="">
          <p:pic>
            <p:nvPicPr>
              <p:cNvPr id="15" name="Tinta 14">
                <a:extLst>
                  <a:ext uri="{FF2B5EF4-FFF2-40B4-BE49-F238E27FC236}">
                    <a16:creationId xmlns:a16="http://schemas.microsoft.com/office/drawing/2014/main" id="{12CC3279-F1C4-46EC-8EE0-C99DE370ACE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489640" y="2133720"/>
                <a:ext cx="2324160" cy="40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Tinta 15">
                <a:extLst>
                  <a:ext uri="{FF2B5EF4-FFF2-40B4-BE49-F238E27FC236}">
                    <a16:creationId xmlns:a16="http://schemas.microsoft.com/office/drawing/2014/main" id="{5153AF5D-DCD7-491C-BA35-08EA98ADB11D}"/>
                  </a:ext>
                </a:extLst>
              </p14:cNvPr>
              <p14:cNvContentPartPr/>
              <p14:nvPr/>
            </p14:nvContentPartPr>
            <p14:xfrm>
              <a:off x="5505480" y="2514600"/>
              <a:ext cx="2184840" cy="32040"/>
            </p14:xfrm>
          </p:contentPart>
        </mc:Choice>
        <mc:Fallback xmlns="">
          <p:pic>
            <p:nvPicPr>
              <p:cNvPr id="16" name="Tinta 15">
                <a:extLst>
                  <a:ext uri="{FF2B5EF4-FFF2-40B4-BE49-F238E27FC236}">
                    <a16:creationId xmlns:a16="http://schemas.microsoft.com/office/drawing/2014/main" id="{5153AF5D-DCD7-491C-BA35-08EA98ADB11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489640" y="2451240"/>
                <a:ext cx="221616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Tinta 16">
                <a:extLst>
                  <a:ext uri="{FF2B5EF4-FFF2-40B4-BE49-F238E27FC236}">
                    <a16:creationId xmlns:a16="http://schemas.microsoft.com/office/drawing/2014/main" id="{24D0E3FC-3E87-450F-A74F-412EBF8F7C13}"/>
                  </a:ext>
                </a:extLst>
              </p14:cNvPr>
              <p14:cNvContentPartPr/>
              <p14:nvPr/>
            </p14:nvContentPartPr>
            <p14:xfrm>
              <a:off x="5429160" y="2679840"/>
              <a:ext cx="2305440" cy="38160"/>
            </p14:xfrm>
          </p:contentPart>
        </mc:Choice>
        <mc:Fallback xmlns="">
          <p:pic>
            <p:nvPicPr>
              <p:cNvPr id="17" name="Tinta 16">
                <a:extLst>
                  <a:ext uri="{FF2B5EF4-FFF2-40B4-BE49-F238E27FC236}">
                    <a16:creationId xmlns:a16="http://schemas.microsoft.com/office/drawing/2014/main" id="{24D0E3FC-3E87-450F-A74F-412EBF8F7C1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413320" y="2616480"/>
                <a:ext cx="233676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Tinta 17">
                <a:extLst>
                  <a:ext uri="{FF2B5EF4-FFF2-40B4-BE49-F238E27FC236}">
                    <a16:creationId xmlns:a16="http://schemas.microsoft.com/office/drawing/2014/main" id="{701CB8F4-9F0B-4D55-974D-1C9952D9AFFD}"/>
                  </a:ext>
                </a:extLst>
              </p14:cNvPr>
              <p14:cNvContentPartPr/>
              <p14:nvPr/>
            </p14:nvContentPartPr>
            <p14:xfrm>
              <a:off x="5511960" y="2825640"/>
              <a:ext cx="2292480" cy="13320"/>
            </p14:xfrm>
          </p:contentPart>
        </mc:Choice>
        <mc:Fallback xmlns="">
          <p:pic>
            <p:nvPicPr>
              <p:cNvPr id="18" name="Tinta 17">
                <a:extLst>
                  <a:ext uri="{FF2B5EF4-FFF2-40B4-BE49-F238E27FC236}">
                    <a16:creationId xmlns:a16="http://schemas.microsoft.com/office/drawing/2014/main" id="{701CB8F4-9F0B-4D55-974D-1C9952D9AFF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496120" y="2762280"/>
                <a:ext cx="232380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Tinta 18">
                <a:extLst>
                  <a:ext uri="{FF2B5EF4-FFF2-40B4-BE49-F238E27FC236}">
                    <a16:creationId xmlns:a16="http://schemas.microsoft.com/office/drawing/2014/main" id="{AD1D9F25-1E75-4FEC-B3FA-FC9B5705A804}"/>
                  </a:ext>
                </a:extLst>
              </p14:cNvPr>
              <p14:cNvContentPartPr/>
              <p14:nvPr/>
            </p14:nvContentPartPr>
            <p14:xfrm>
              <a:off x="5467320" y="2940120"/>
              <a:ext cx="2267280" cy="25560"/>
            </p14:xfrm>
          </p:contentPart>
        </mc:Choice>
        <mc:Fallback xmlns="">
          <p:pic>
            <p:nvPicPr>
              <p:cNvPr id="19" name="Tinta 18">
                <a:extLst>
                  <a:ext uri="{FF2B5EF4-FFF2-40B4-BE49-F238E27FC236}">
                    <a16:creationId xmlns:a16="http://schemas.microsoft.com/office/drawing/2014/main" id="{AD1D9F25-1E75-4FEC-B3FA-FC9B5705A80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451480" y="2876760"/>
                <a:ext cx="229860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Tinta 19">
                <a:extLst>
                  <a:ext uri="{FF2B5EF4-FFF2-40B4-BE49-F238E27FC236}">
                    <a16:creationId xmlns:a16="http://schemas.microsoft.com/office/drawing/2014/main" id="{148A69B9-F16C-4648-A0B0-7E06768C012C}"/>
                  </a:ext>
                </a:extLst>
              </p14:cNvPr>
              <p14:cNvContentPartPr/>
              <p14:nvPr/>
            </p14:nvContentPartPr>
            <p14:xfrm>
              <a:off x="5486400" y="3130560"/>
              <a:ext cx="2375280" cy="76680"/>
            </p14:xfrm>
          </p:contentPart>
        </mc:Choice>
        <mc:Fallback xmlns="">
          <p:pic>
            <p:nvPicPr>
              <p:cNvPr id="20" name="Tinta 19">
                <a:extLst>
                  <a:ext uri="{FF2B5EF4-FFF2-40B4-BE49-F238E27FC236}">
                    <a16:creationId xmlns:a16="http://schemas.microsoft.com/office/drawing/2014/main" id="{148A69B9-F16C-4648-A0B0-7E06768C012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470560" y="3067200"/>
                <a:ext cx="240660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Tinta 20">
                <a:extLst>
                  <a:ext uri="{FF2B5EF4-FFF2-40B4-BE49-F238E27FC236}">
                    <a16:creationId xmlns:a16="http://schemas.microsoft.com/office/drawing/2014/main" id="{59419E15-39CC-471C-A3BC-1EA0C090A392}"/>
                  </a:ext>
                </a:extLst>
              </p14:cNvPr>
              <p14:cNvContentPartPr/>
              <p14:nvPr/>
            </p14:nvContentPartPr>
            <p14:xfrm>
              <a:off x="5448240" y="3232080"/>
              <a:ext cx="2292840" cy="171720"/>
            </p14:xfrm>
          </p:contentPart>
        </mc:Choice>
        <mc:Fallback xmlns="">
          <p:pic>
            <p:nvPicPr>
              <p:cNvPr id="21" name="Tinta 20">
                <a:extLst>
                  <a:ext uri="{FF2B5EF4-FFF2-40B4-BE49-F238E27FC236}">
                    <a16:creationId xmlns:a16="http://schemas.microsoft.com/office/drawing/2014/main" id="{59419E15-39CC-471C-A3BC-1EA0C090A39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432400" y="3168720"/>
                <a:ext cx="232416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Tinta 21">
                <a:extLst>
                  <a:ext uri="{FF2B5EF4-FFF2-40B4-BE49-F238E27FC236}">
                    <a16:creationId xmlns:a16="http://schemas.microsoft.com/office/drawing/2014/main" id="{A36C5AA7-6A74-421A-955F-07C9930BA0CC}"/>
                  </a:ext>
                </a:extLst>
              </p14:cNvPr>
              <p14:cNvContentPartPr/>
              <p14:nvPr/>
            </p14:nvContentPartPr>
            <p14:xfrm>
              <a:off x="5524560" y="3467160"/>
              <a:ext cx="2229120" cy="89280"/>
            </p14:xfrm>
          </p:contentPart>
        </mc:Choice>
        <mc:Fallback xmlns="">
          <p:pic>
            <p:nvPicPr>
              <p:cNvPr id="22" name="Tinta 21">
                <a:extLst>
                  <a:ext uri="{FF2B5EF4-FFF2-40B4-BE49-F238E27FC236}">
                    <a16:creationId xmlns:a16="http://schemas.microsoft.com/office/drawing/2014/main" id="{A36C5AA7-6A74-421A-955F-07C9930BA0C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508720" y="3403800"/>
                <a:ext cx="22604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Tinta 22">
                <a:extLst>
                  <a:ext uri="{FF2B5EF4-FFF2-40B4-BE49-F238E27FC236}">
                    <a16:creationId xmlns:a16="http://schemas.microsoft.com/office/drawing/2014/main" id="{9D604F7F-934F-4758-ABF3-37BAC1EBC66C}"/>
                  </a:ext>
                </a:extLst>
              </p14:cNvPr>
              <p14:cNvContentPartPr/>
              <p14:nvPr/>
            </p14:nvContentPartPr>
            <p14:xfrm>
              <a:off x="5518080" y="3600360"/>
              <a:ext cx="2229120" cy="70200"/>
            </p14:xfrm>
          </p:contentPart>
        </mc:Choice>
        <mc:Fallback xmlns="">
          <p:pic>
            <p:nvPicPr>
              <p:cNvPr id="23" name="Tinta 22">
                <a:extLst>
                  <a:ext uri="{FF2B5EF4-FFF2-40B4-BE49-F238E27FC236}">
                    <a16:creationId xmlns:a16="http://schemas.microsoft.com/office/drawing/2014/main" id="{9D604F7F-934F-4758-ABF3-37BAC1EBC66C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502240" y="3537000"/>
                <a:ext cx="226044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4" name="Tinta 23">
                <a:extLst>
                  <a:ext uri="{FF2B5EF4-FFF2-40B4-BE49-F238E27FC236}">
                    <a16:creationId xmlns:a16="http://schemas.microsoft.com/office/drawing/2014/main" id="{2AC0F9F2-A454-4F9C-A5C6-D2DCAA5D3DC9}"/>
                  </a:ext>
                </a:extLst>
              </p14:cNvPr>
              <p14:cNvContentPartPr/>
              <p14:nvPr/>
            </p14:nvContentPartPr>
            <p14:xfrm>
              <a:off x="5473800" y="3809880"/>
              <a:ext cx="2343240" cy="45000"/>
            </p14:xfrm>
          </p:contentPart>
        </mc:Choice>
        <mc:Fallback xmlns="">
          <p:pic>
            <p:nvPicPr>
              <p:cNvPr id="24" name="Tinta 23">
                <a:extLst>
                  <a:ext uri="{FF2B5EF4-FFF2-40B4-BE49-F238E27FC236}">
                    <a16:creationId xmlns:a16="http://schemas.microsoft.com/office/drawing/2014/main" id="{2AC0F9F2-A454-4F9C-A5C6-D2DCAA5D3DC9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457960" y="3746520"/>
                <a:ext cx="237456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" name="Tinta 24">
                <a:extLst>
                  <a:ext uri="{FF2B5EF4-FFF2-40B4-BE49-F238E27FC236}">
                    <a16:creationId xmlns:a16="http://schemas.microsoft.com/office/drawing/2014/main" id="{EB9D517B-98B0-4A51-BEC8-94D80DD7769B}"/>
                  </a:ext>
                </a:extLst>
              </p14:cNvPr>
              <p14:cNvContentPartPr/>
              <p14:nvPr/>
            </p14:nvContentPartPr>
            <p14:xfrm>
              <a:off x="5479920" y="3968640"/>
              <a:ext cx="2070720" cy="102240"/>
            </p14:xfrm>
          </p:contentPart>
        </mc:Choice>
        <mc:Fallback xmlns="">
          <p:pic>
            <p:nvPicPr>
              <p:cNvPr id="25" name="Tinta 24">
                <a:extLst>
                  <a:ext uri="{FF2B5EF4-FFF2-40B4-BE49-F238E27FC236}">
                    <a16:creationId xmlns:a16="http://schemas.microsoft.com/office/drawing/2014/main" id="{EB9D517B-98B0-4A51-BEC8-94D80DD7769B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464080" y="3905280"/>
                <a:ext cx="2102040" cy="22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26695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ção de Conteúdo 5">
            <a:hlinkClick r:id="rId2"/>
            <a:extLst>
              <a:ext uri="{FF2B5EF4-FFF2-40B4-BE49-F238E27FC236}">
                <a16:creationId xmlns:a16="http://schemas.microsoft.com/office/drawing/2014/main" id="{FB4DBC91-974A-4FAD-94EB-38FB30721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88449" y="380144"/>
            <a:ext cx="5727201" cy="614448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F386E2E-3AD0-411B-8AF0-B879838F4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9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32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0218" y="1"/>
            <a:ext cx="7261781" cy="835224"/>
          </a:xfrm>
        </p:spPr>
        <p:txBody>
          <a:bodyPr/>
          <a:lstStyle/>
          <a:p>
            <a:pPr algn="r"/>
            <a:r>
              <a:rPr lang="pt-PT" b="1" dirty="0"/>
              <a:t> RETORNO DO “ESTADO”</a:t>
            </a:r>
            <a:endParaRPr lang="pt-PT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226" y="1654140"/>
            <a:ext cx="11729804" cy="475608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4000" dirty="0"/>
              <a:t>-» </a:t>
            </a:r>
            <a:r>
              <a:rPr lang="en-GB" sz="4000" b="1" dirty="0"/>
              <a:t>BM </a:t>
            </a:r>
            <a:r>
              <a:rPr lang="en-GB" sz="4000" b="1" dirty="0" err="1"/>
              <a:t>reconhece</a:t>
            </a:r>
            <a:r>
              <a:rPr lang="en-GB" sz="4000" b="1" dirty="0"/>
              <a:t> a </a:t>
            </a:r>
            <a:r>
              <a:rPr lang="en-GB" sz="4000" b="1" dirty="0" err="1"/>
              <a:t>centralidade</a:t>
            </a:r>
            <a:r>
              <a:rPr lang="en-GB" sz="4000" b="1" dirty="0"/>
              <a:t> do Estado no </a:t>
            </a:r>
            <a:r>
              <a:rPr lang="en-GB" sz="4000" b="1" dirty="0" err="1"/>
              <a:t>desenvolvimento</a:t>
            </a:r>
            <a:r>
              <a:rPr lang="en-GB" sz="4000" b="1" dirty="0"/>
              <a:t> </a:t>
            </a:r>
            <a:r>
              <a:rPr lang="en-GB" sz="4000" b="1" dirty="0" err="1"/>
              <a:t>económico</a:t>
            </a:r>
            <a:r>
              <a:rPr lang="en-GB" sz="4000" b="1" dirty="0"/>
              <a:t> e social (cont.):</a:t>
            </a:r>
          </a:p>
          <a:p>
            <a:pPr marL="0" indent="0">
              <a:buNone/>
            </a:pPr>
            <a:endParaRPr lang="en-GB" dirty="0"/>
          </a:p>
          <a:p>
            <a:pPr marL="0" indent="0" algn="just">
              <a:buNone/>
            </a:pPr>
            <a:r>
              <a:rPr lang="en-GB" dirty="0"/>
              <a:t>	</a:t>
            </a:r>
            <a:r>
              <a:rPr lang="en-GB" sz="3300" dirty="0"/>
              <a:t>-</a:t>
            </a:r>
            <a:r>
              <a:rPr lang="en-GB" sz="3300" dirty="0" err="1"/>
              <a:t>Emergência</a:t>
            </a:r>
            <a:r>
              <a:rPr lang="en-GB" sz="3300" dirty="0"/>
              <a:t> das </a:t>
            </a:r>
            <a:r>
              <a:rPr lang="en-GB" sz="3300" dirty="0" err="1"/>
              <a:t>Estratégias</a:t>
            </a:r>
            <a:r>
              <a:rPr lang="en-GB" sz="3300" dirty="0"/>
              <a:t> </a:t>
            </a:r>
            <a:r>
              <a:rPr lang="en-GB" sz="3300" dirty="0" err="1"/>
              <a:t>Nacionais</a:t>
            </a:r>
            <a:r>
              <a:rPr lang="en-GB" sz="3300" dirty="0"/>
              <a:t> de </a:t>
            </a:r>
            <a:r>
              <a:rPr lang="en-GB" sz="3300" dirty="0" err="1"/>
              <a:t>Redução</a:t>
            </a:r>
            <a:r>
              <a:rPr lang="en-GB" sz="3300" dirty="0"/>
              <a:t> da </a:t>
            </a:r>
            <a:r>
              <a:rPr lang="en-GB" sz="3300" dirty="0" err="1"/>
              <a:t>Pobreza</a:t>
            </a:r>
            <a:r>
              <a:rPr lang="en-GB" sz="3300" dirty="0"/>
              <a:t> (</a:t>
            </a:r>
            <a:r>
              <a:rPr lang="en-GB" sz="3300" i="1" dirty="0"/>
              <a:t>Poverty 	Reduction 	Strategy Papers – PRSP</a:t>
            </a:r>
            <a:r>
              <a:rPr lang="en-GB" sz="3300" dirty="0"/>
              <a:t>) e dos </a:t>
            </a:r>
            <a:r>
              <a:rPr lang="en-GB" sz="3300" dirty="0" err="1"/>
              <a:t>Objectivos</a:t>
            </a:r>
            <a:r>
              <a:rPr lang="en-GB" sz="3300" dirty="0"/>
              <a:t> de </a:t>
            </a:r>
            <a:r>
              <a:rPr lang="en-GB" sz="3300" dirty="0" err="1"/>
              <a:t>Desenvolvimento</a:t>
            </a:r>
            <a:r>
              <a:rPr lang="en-GB" sz="3300" dirty="0"/>
              <a:t> do 	</a:t>
            </a:r>
            <a:r>
              <a:rPr lang="en-GB" sz="3300" dirty="0" err="1"/>
              <a:t>Milénio</a:t>
            </a:r>
            <a:r>
              <a:rPr lang="en-GB" sz="3300" dirty="0"/>
              <a:t> (ODM) a 	</a:t>
            </a:r>
            <a:r>
              <a:rPr lang="en-GB" sz="3300" dirty="0" err="1"/>
              <a:t>partir</a:t>
            </a:r>
            <a:r>
              <a:rPr lang="en-GB" sz="3300" dirty="0"/>
              <a:t> de 2000 </a:t>
            </a:r>
            <a:r>
              <a:rPr lang="en-GB" sz="3300" dirty="0" err="1"/>
              <a:t>veio</a:t>
            </a:r>
            <a:r>
              <a:rPr lang="en-GB" sz="3300" dirty="0"/>
              <a:t> </a:t>
            </a:r>
            <a:r>
              <a:rPr lang="en-GB" sz="3300" dirty="0" err="1"/>
              <a:t>fortalecer</a:t>
            </a:r>
            <a:r>
              <a:rPr lang="en-GB" sz="3300" dirty="0"/>
              <a:t> </a:t>
            </a:r>
            <a:r>
              <a:rPr lang="en-GB" sz="3300" dirty="0" err="1"/>
              <a:t>ainda</a:t>
            </a:r>
            <a:r>
              <a:rPr lang="en-GB" sz="3300" dirty="0"/>
              <a:t> 	</a:t>
            </a:r>
            <a:r>
              <a:rPr lang="en-GB" sz="3300" dirty="0" err="1"/>
              <a:t>mais</a:t>
            </a:r>
            <a:r>
              <a:rPr lang="en-GB" sz="3300" dirty="0"/>
              <a:t> a 	</a:t>
            </a:r>
            <a:r>
              <a:rPr lang="en-GB" sz="3300" dirty="0" err="1"/>
              <a:t>expectativa</a:t>
            </a:r>
            <a:r>
              <a:rPr lang="en-GB" sz="3300" dirty="0"/>
              <a:t> de que </a:t>
            </a:r>
            <a:r>
              <a:rPr lang="en-GB" sz="3300" dirty="0" err="1"/>
              <a:t>cabe</a:t>
            </a:r>
            <a:r>
              <a:rPr lang="en-GB" sz="3300" dirty="0"/>
              <a:t> </a:t>
            </a:r>
            <a:r>
              <a:rPr lang="en-GB" sz="3300" dirty="0" err="1"/>
              <a:t>ao</a:t>
            </a:r>
            <a:r>
              <a:rPr lang="en-GB" sz="3300" dirty="0"/>
              <a:t> Estado 	</a:t>
            </a:r>
            <a:r>
              <a:rPr lang="en-GB" sz="3300" dirty="0" err="1"/>
              <a:t>assegurar</a:t>
            </a:r>
            <a:r>
              <a:rPr lang="en-GB" sz="3300" dirty="0"/>
              <a:t> o </a:t>
            </a:r>
            <a:r>
              <a:rPr lang="en-GB" sz="3300" dirty="0" err="1"/>
              <a:t>acesso</a:t>
            </a:r>
            <a:r>
              <a:rPr lang="en-GB" sz="3300" dirty="0"/>
              <a:t> 	universal a 	</a:t>
            </a:r>
            <a:r>
              <a:rPr lang="en-GB" sz="3300" dirty="0" err="1"/>
              <a:t>serviços</a:t>
            </a:r>
            <a:r>
              <a:rPr lang="en-GB" sz="3300" dirty="0"/>
              <a:t> </a:t>
            </a:r>
            <a:r>
              <a:rPr lang="en-GB" sz="3300" dirty="0" err="1"/>
              <a:t>básicos</a:t>
            </a:r>
            <a:r>
              <a:rPr lang="en-GB" sz="3300" dirty="0"/>
              <a:t> de </a:t>
            </a:r>
            <a:r>
              <a:rPr lang="en-GB" sz="3300" dirty="0" err="1"/>
              <a:t>saúde</a:t>
            </a:r>
            <a:r>
              <a:rPr lang="en-GB" sz="3300" dirty="0"/>
              <a:t> e de </a:t>
            </a:r>
            <a:r>
              <a:rPr lang="en-GB" sz="3300" dirty="0" err="1"/>
              <a:t>educação</a:t>
            </a:r>
            <a:r>
              <a:rPr lang="en-GB" sz="3300" dirty="0"/>
              <a:t>, </a:t>
            </a:r>
            <a:r>
              <a:rPr lang="en-GB" sz="3300" dirty="0" err="1"/>
              <a:t>mesmo</a:t>
            </a:r>
            <a:r>
              <a:rPr lang="en-GB" sz="3300" dirty="0"/>
              <a:t>  	que </a:t>
            </a:r>
            <a:r>
              <a:rPr lang="en-GB" sz="3300" dirty="0" err="1"/>
              <a:t>não</a:t>
            </a:r>
            <a:r>
              <a:rPr lang="en-GB" sz="3300" dirty="0"/>
              <a:t> </a:t>
            </a:r>
            <a:r>
              <a:rPr lang="en-GB" sz="3300" dirty="0" err="1"/>
              <a:t>seja</a:t>
            </a:r>
            <a:r>
              <a:rPr lang="en-GB" sz="3300" dirty="0"/>
              <a:t> </a:t>
            </a:r>
            <a:r>
              <a:rPr lang="en-GB" sz="3300" dirty="0" err="1"/>
              <a:t>considerado</a:t>
            </a:r>
            <a:r>
              <a:rPr lang="en-GB" sz="3300" dirty="0"/>
              <a:t> 	</a:t>
            </a:r>
            <a:r>
              <a:rPr lang="en-GB" sz="3300" dirty="0" err="1"/>
              <a:t>como</a:t>
            </a:r>
            <a:r>
              <a:rPr lang="en-GB" sz="3300" dirty="0"/>
              <a:t> o </a:t>
            </a:r>
            <a:r>
              <a:rPr lang="en-GB" sz="3300" dirty="0" err="1"/>
              <a:t>único</a:t>
            </a:r>
            <a:r>
              <a:rPr lang="en-GB" sz="3300" dirty="0"/>
              <a:t> </a:t>
            </a:r>
            <a:r>
              <a:rPr lang="en-GB" sz="3300" dirty="0" err="1"/>
              <a:t>fornecedor</a:t>
            </a:r>
            <a:r>
              <a:rPr lang="en-GB" sz="3300" dirty="0"/>
              <a:t> </a:t>
            </a:r>
            <a:r>
              <a:rPr lang="en-GB" sz="3300" dirty="0" err="1"/>
              <a:t>ou</a:t>
            </a:r>
            <a:r>
              <a:rPr lang="en-GB" sz="3300" dirty="0"/>
              <a:t> stakeholder no 	</a:t>
            </a:r>
            <a:r>
              <a:rPr lang="en-GB" sz="3300" dirty="0" err="1"/>
              <a:t>desenho</a:t>
            </a:r>
            <a:r>
              <a:rPr lang="en-GB" sz="3300" dirty="0"/>
              <a:t> de 	</a:t>
            </a:r>
            <a:r>
              <a:rPr lang="en-GB" sz="3300" dirty="0" err="1"/>
              <a:t>uma</a:t>
            </a:r>
            <a:r>
              <a:rPr lang="en-GB" sz="3300" dirty="0"/>
              <a:t> </a:t>
            </a:r>
            <a:r>
              <a:rPr lang="en-GB" sz="3300" dirty="0" err="1"/>
              <a:t>estratégia</a:t>
            </a:r>
            <a:r>
              <a:rPr lang="en-GB" sz="3300" dirty="0"/>
              <a:t> de </a:t>
            </a:r>
            <a:r>
              <a:rPr lang="en-GB" sz="3300" dirty="0" err="1"/>
              <a:t>desenvolvimento</a:t>
            </a:r>
            <a:r>
              <a:rPr lang="en-GB" sz="3300" dirty="0"/>
              <a:t> </a:t>
            </a:r>
            <a:r>
              <a:rPr lang="en-GB" sz="3300" dirty="0" err="1"/>
              <a:t>nacional</a:t>
            </a:r>
            <a:r>
              <a:rPr lang="en-GB" sz="3300" dirty="0"/>
              <a:t>;</a:t>
            </a:r>
          </a:p>
          <a:p>
            <a:pPr marL="0" indent="0" algn="just">
              <a:buNone/>
            </a:pPr>
            <a:endParaRPr lang="en-GB" sz="3300" dirty="0"/>
          </a:p>
          <a:p>
            <a:pPr marL="0" indent="0" algn="just">
              <a:buNone/>
            </a:pPr>
            <a:r>
              <a:rPr lang="en-GB" sz="3300" dirty="0"/>
              <a:t>	-</a:t>
            </a:r>
            <a:r>
              <a:rPr lang="en-GB" sz="3300" dirty="0" err="1"/>
              <a:t>Estratégicas</a:t>
            </a:r>
            <a:r>
              <a:rPr lang="en-GB" sz="3300" dirty="0"/>
              <a:t> </a:t>
            </a:r>
            <a:r>
              <a:rPr lang="en-GB" sz="3300" dirty="0" err="1"/>
              <a:t>Nacionais</a:t>
            </a:r>
            <a:r>
              <a:rPr lang="en-GB" sz="3300" dirty="0"/>
              <a:t> de </a:t>
            </a:r>
            <a:r>
              <a:rPr lang="en-GB" sz="3300" dirty="0" err="1"/>
              <a:t>Redução</a:t>
            </a:r>
            <a:r>
              <a:rPr lang="en-GB" sz="3300" dirty="0"/>
              <a:t> da </a:t>
            </a:r>
            <a:r>
              <a:rPr lang="en-GB" sz="3300" dirty="0" err="1"/>
              <a:t>Pobreza</a:t>
            </a:r>
            <a:r>
              <a:rPr lang="en-GB" sz="3300" dirty="0"/>
              <a:t> </a:t>
            </a:r>
            <a:r>
              <a:rPr lang="en-GB" sz="3300" dirty="0" err="1"/>
              <a:t>efectivamente</a:t>
            </a:r>
            <a:r>
              <a:rPr lang="en-GB" sz="3300" dirty="0"/>
              <a:t> </a:t>
            </a:r>
            <a:r>
              <a:rPr lang="en-GB" sz="3300" dirty="0" err="1"/>
              <a:t>introduziram</a:t>
            </a:r>
            <a:r>
              <a:rPr lang="en-GB" sz="3300" dirty="0"/>
              <a:t> 	</a:t>
            </a:r>
            <a:r>
              <a:rPr lang="en-GB" sz="3300" dirty="0" err="1"/>
              <a:t>processos</a:t>
            </a:r>
            <a:r>
              <a:rPr lang="en-GB" sz="3300" dirty="0"/>
              <a:t> 	de </a:t>
            </a:r>
            <a:r>
              <a:rPr lang="en-GB" sz="3300" dirty="0" err="1"/>
              <a:t>planeamento</a:t>
            </a:r>
            <a:r>
              <a:rPr lang="en-GB" sz="3300" dirty="0"/>
              <a:t> </a:t>
            </a:r>
            <a:r>
              <a:rPr lang="en-GB" sz="3300" dirty="0" err="1"/>
              <a:t>coordenados</a:t>
            </a:r>
            <a:r>
              <a:rPr lang="en-GB" sz="3300" dirty="0"/>
              <a:t> </a:t>
            </a:r>
            <a:r>
              <a:rPr lang="en-GB" sz="3300" dirty="0" err="1"/>
              <a:t>pelo</a:t>
            </a:r>
            <a:r>
              <a:rPr lang="en-GB" sz="3300" dirty="0"/>
              <a:t> Estado</a:t>
            </a:r>
          </a:p>
          <a:p>
            <a:pPr marL="0" indent="0" algn="just">
              <a:buNone/>
            </a:pPr>
            <a:endParaRPr lang="en-GB" dirty="0"/>
          </a:p>
          <a:p>
            <a:pPr marL="0" indent="0" algn="just">
              <a:buNone/>
            </a:pPr>
            <a:r>
              <a:rPr lang="en-GB" dirty="0"/>
              <a:t>	</a:t>
            </a:r>
            <a:endParaRPr lang="pt-PT" dirty="0"/>
          </a:p>
          <a:p>
            <a:pPr marL="0" indent="0" algn="just">
              <a:buNone/>
            </a:pP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73EB226-F0CD-4547-BE6B-05CF55CDA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2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846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E6F7B5-26BF-4050-85AD-5F1F2CFB9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9C177E3-E6FA-4932-BD66-7C73E76A1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51CACB7-82B6-4558-84F6-4C877D7FE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Tinta 4">
                <a:extLst>
                  <a:ext uri="{FF2B5EF4-FFF2-40B4-BE49-F238E27FC236}">
                    <a16:creationId xmlns:a16="http://schemas.microsoft.com/office/drawing/2014/main" id="{EF6496DC-0839-4417-95EA-8E1CEFBFCF7C}"/>
                  </a:ext>
                </a:extLst>
              </p14:cNvPr>
              <p14:cNvContentPartPr/>
              <p14:nvPr/>
            </p14:nvContentPartPr>
            <p14:xfrm>
              <a:off x="1568520" y="1289160"/>
              <a:ext cx="4261320" cy="101880"/>
            </p14:xfrm>
          </p:contentPart>
        </mc:Choice>
        <mc:Fallback xmlns="">
          <p:pic>
            <p:nvPicPr>
              <p:cNvPr id="5" name="Tinta 4">
                <a:extLst>
                  <a:ext uri="{FF2B5EF4-FFF2-40B4-BE49-F238E27FC236}">
                    <a16:creationId xmlns:a16="http://schemas.microsoft.com/office/drawing/2014/main" id="{EF6496DC-0839-4417-95EA-8E1CEFBFCF7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52680" y="1225800"/>
                <a:ext cx="429264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Tinta 5">
                <a:extLst>
                  <a:ext uri="{FF2B5EF4-FFF2-40B4-BE49-F238E27FC236}">
                    <a16:creationId xmlns:a16="http://schemas.microsoft.com/office/drawing/2014/main" id="{29CA468E-A28A-44D2-88C7-516043B4C9F6}"/>
                  </a:ext>
                </a:extLst>
              </p14:cNvPr>
              <p14:cNvContentPartPr/>
              <p14:nvPr/>
            </p14:nvContentPartPr>
            <p14:xfrm>
              <a:off x="1530360" y="1574640"/>
              <a:ext cx="4146840" cy="133920"/>
            </p14:xfrm>
          </p:contentPart>
        </mc:Choice>
        <mc:Fallback xmlns="">
          <p:pic>
            <p:nvPicPr>
              <p:cNvPr id="6" name="Tinta 5">
                <a:extLst>
                  <a:ext uri="{FF2B5EF4-FFF2-40B4-BE49-F238E27FC236}">
                    <a16:creationId xmlns:a16="http://schemas.microsoft.com/office/drawing/2014/main" id="{29CA468E-A28A-44D2-88C7-516043B4C9F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14520" y="1511280"/>
                <a:ext cx="417816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Tinta 6">
                <a:extLst>
                  <a:ext uri="{FF2B5EF4-FFF2-40B4-BE49-F238E27FC236}">
                    <a16:creationId xmlns:a16="http://schemas.microsoft.com/office/drawing/2014/main" id="{65EF93A2-8FC1-47C3-A17C-3E0F6FA8DB74}"/>
                  </a:ext>
                </a:extLst>
              </p14:cNvPr>
              <p14:cNvContentPartPr/>
              <p14:nvPr/>
            </p14:nvContentPartPr>
            <p14:xfrm>
              <a:off x="1504800" y="1784520"/>
              <a:ext cx="4369320" cy="88920"/>
            </p14:xfrm>
          </p:contentPart>
        </mc:Choice>
        <mc:Fallback xmlns="">
          <p:pic>
            <p:nvPicPr>
              <p:cNvPr id="7" name="Tinta 6">
                <a:extLst>
                  <a:ext uri="{FF2B5EF4-FFF2-40B4-BE49-F238E27FC236}">
                    <a16:creationId xmlns:a16="http://schemas.microsoft.com/office/drawing/2014/main" id="{65EF93A2-8FC1-47C3-A17C-3E0F6FA8DB7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88960" y="1721160"/>
                <a:ext cx="440064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Tinta 7">
                <a:extLst>
                  <a:ext uri="{FF2B5EF4-FFF2-40B4-BE49-F238E27FC236}">
                    <a16:creationId xmlns:a16="http://schemas.microsoft.com/office/drawing/2014/main" id="{020A8444-BBB5-4BEC-B791-C35AEFD8E3D3}"/>
                  </a:ext>
                </a:extLst>
              </p14:cNvPr>
              <p14:cNvContentPartPr/>
              <p14:nvPr/>
            </p14:nvContentPartPr>
            <p14:xfrm>
              <a:off x="1536840" y="2000160"/>
              <a:ext cx="4197600" cy="95760"/>
            </p14:xfrm>
          </p:contentPart>
        </mc:Choice>
        <mc:Fallback xmlns="">
          <p:pic>
            <p:nvPicPr>
              <p:cNvPr id="8" name="Tinta 7">
                <a:extLst>
                  <a:ext uri="{FF2B5EF4-FFF2-40B4-BE49-F238E27FC236}">
                    <a16:creationId xmlns:a16="http://schemas.microsoft.com/office/drawing/2014/main" id="{020A8444-BBB5-4BEC-B791-C35AEFD8E3D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21000" y="1936800"/>
                <a:ext cx="422892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Tinta 8">
                <a:extLst>
                  <a:ext uri="{FF2B5EF4-FFF2-40B4-BE49-F238E27FC236}">
                    <a16:creationId xmlns:a16="http://schemas.microsoft.com/office/drawing/2014/main" id="{4C4339F5-38F1-4098-8BB9-05641D6F6719}"/>
                  </a:ext>
                </a:extLst>
              </p14:cNvPr>
              <p14:cNvContentPartPr/>
              <p14:nvPr/>
            </p14:nvContentPartPr>
            <p14:xfrm>
              <a:off x="1536840" y="2247840"/>
              <a:ext cx="730440" cy="19440"/>
            </p14:xfrm>
          </p:contentPart>
        </mc:Choice>
        <mc:Fallback xmlns="">
          <p:pic>
            <p:nvPicPr>
              <p:cNvPr id="9" name="Tinta 8">
                <a:extLst>
                  <a:ext uri="{FF2B5EF4-FFF2-40B4-BE49-F238E27FC236}">
                    <a16:creationId xmlns:a16="http://schemas.microsoft.com/office/drawing/2014/main" id="{4C4339F5-38F1-4098-8BB9-05641D6F671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21000" y="2184480"/>
                <a:ext cx="76176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Tinta 9">
                <a:extLst>
                  <a:ext uri="{FF2B5EF4-FFF2-40B4-BE49-F238E27FC236}">
                    <a16:creationId xmlns:a16="http://schemas.microsoft.com/office/drawing/2014/main" id="{CB5EAFC0-411E-4A52-88A2-B9ABC5201617}"/>
                  </a:ext>
                </a:extLst>
              </p14:cNvPr>
              <p14:cNvContentPartPr/>
              <p14:nvPr/>
            </p14:nvContentPartPr>
            <p14:xfrm>
              <a:off x="1606680" y="2577960"/>
              <a:ext cx="3981600" cy="95760"/>
            </p14:xfrm>
          </p:contentPart>
        </mc:Choice>
        <mc:Fallback xmlns="">
          <p:pic>
            <p:nvPicPr>
              <p:cNvPr id="10" name="Tinta 9">
                <a:extLst>
                  <a:ext uri="{FF2B5EF4-FFF2-40B4-BE49-F238E27FC236}">
                    <a16:creationId xmlns:a16="http://schemas.microsoft.com/office/drawing/2014/main" id="{CB5EAFC0-411E-4A52-88A2-B9ABC520161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590840" y="2514600"/>
                <a:ext cx="401292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Tinta 10">
                <a:extLst>
                  <a:ext uri="{FF2B5EF4-FFF2-40B4-BE49-F238E27FC236}">
                    <a16:creationId xmlns:a16="http://schemas.microsoft.com/office/drawing/2014/main" id="{21485FFD-7671-4174-8B06-F7CF6F36ABF7}"/>
                  </a:ext>
                </a:extLst>
              </p14:cNvPr>
              <p14:cNvContentPartPr/>
              <p14:nvPr/>
            </p14:nvContentPartPr>
            <p14:xfrm>
              <a:off x="1542960" y="2724120"/>
              <a:ext cx="3086640" cy="140040"/>
            </p14:xfrm>
          </p:contentPart>
        </mc:Choice>
        <mc:Fallback xmlns="">
          <p:pic>
            <p:nvPicPr>
              <p:cNvPr id="11" name="Tinta 10">
                <a:extLst>
                  <a:ext uri="{FF2B5EF4-FFF2-40B4-BE49-F238E27FC236}">
                    <a16:creationId xmlns:a16="http://schemas.microsoft.com/office/drawing/2014/main" id="{21485FFD-7671-4174-8B06-F7CF6F36ABF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27120" y="2660760"/>
                <a:ext cx="3117960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Tinta 11">
                <a:extLst>
                  <a:ext uri="{FF2B5EF4-FFF2-40B4-BE49-F238E27FC236}">
                    <a16:creationId xmlns:a16="http://schemas.microsoft.com/office/drawing/2014/main" id="{8A75C081-A642-4E6B-9917-8C56BEEEC4CF}"/>
                  </a:ext>
                </a:extLst>
              </p14:cNvPr>
              <p14:cNvContentPartPr/>
              <p14:nvPr/>
            </p14:nvContentPartPr>
            <p14:xfrm>
              <a:off x="1574640" y="3073320"/>
              <a:ext cx="4102560" cy="76680"/>
            </p14:xfrm>
          </p:contentPart>
        </mc:Choice>
        <mc:Fallback xmlns="">
          <p:pic>
            <p:nvPicPr>
              <p:cNvPr id="12" name="Tinta 11">
                <a:extLst>
                  <a:ext uri="{FF2B5EF4-FFF2-40B4-BE49-F238E27FC236}">
                    <a16:creationId xmlns:a16="http://schemas.microsoft.com/office/drawing/2014/main" id="{8A75C081-A642-4E6B-9917-8C56BEEEC4C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558800" y="3009960"/>
                <a:ext cx="413388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Tinta 12">
                <a:extLst>
                  <a:ext uri="{FF2B5EF4-FFF2-40B4-BE49-F238E27FC236}">
                    <a16:creationId xmlns:a16="http://schemas.microsoft.com/office/drawing/2014/main" id="{2FDFE5B2-969E-4B80-9C83-739EB35B37F8}"/>
                  </a:ext>
                </a:extLst>
              </p14:cNvPr>
              <p14:cNvContentPartPr/>
              <p14:nvPr/>
            </p14:nvContentPartPr>
            <p14:xfrm>
              <a:off x="1517760" y="3232080"/>
              <a:ext cx="4260960" cy="101880"/>
            </p14:xfrm>
          </p:contentPart>
        </mc:Choice>
        <mc:Fallback xmlns="">
          <p:pic>
            <p:nvPicPr>
              <p:cNvPr id="13" name="Tinta 12">
                <a:extLst>
                  <a:ext uri="{FF2B5EF4-FFF2-40B4-BE49-F238E27FC236}">
                    <a16:creationId xmlns:a16="http://schemas.microsoft.com/office/drawing/2014/main" id="{2FDFE5B2-969E-4B80-9C83-739EB35B37F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01920" y="3168720"/>
                <a:ext cx="429228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Tinta 13">
                <a:extLst>
                  <a:ext uri="{FF2B5EF4-FFF2-40B4-BE49-F238E27FC236}">
                    <a16:creationId xmlns:a16="http://schemas.microsoft.com/office/drawing/2014/main" id="{447B90FF-6BFF-4691-855D-4D4AF7ACFFCC}"/>
                  </a:ext>
                </a:extLst>
              </p14:cNvPr>
              <p14:cNvContentPartPr/>
              <p14:nvPr/>
            </p14:nvContentPartPr>
            <p14:xfrm>
              <a:off x="1517760" y="3543480"/>
              <a:ext cx="4426200" cy="82800"/>
            </p14:xfrm>
          </p:contentPart>
        </mc:Choice>
        <mc:Fallback xmlns="">
          <p:pic>
            <p:nvPicPr>
              <p:cNvPr id="14" name="Tinta 13">
                <a:extLst>
                  <a:ext uri="{FF2B5EF4-FFF2-40B4-BE49-F238E27FC236}">
                    <a16:creationId xmlns:a16="http://schemas.microsoft.com/office/drawing/2014/main" id="{447B90FF-6BFF-4691-855D-4D4AF7ACFFC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501920" y="3480120"/>
                <a:ext cx="445752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Tinta 14">
                <a:extLst>
                  <a:ext uri="{FF2B5EF4-FFF2-40B4-BE49-F238E27FC236}">
                    <a16:creationId xmlns:a16="http://schemas.microsoft.com/office/drawing/2014/main" id="{D32FF18F-0F33-49B0-9665-D9E8E05E38F0}"/>
                  </a:ext>
                </a:extLst>
              </p14:cNvPr>
              <p14:cNvContentPartPr/>
              <p14:nvPr/>
            </p14:nvContentPartPr>
            <p14:xfrm>
              <a:off x="1479600" y="3892680"/>
              <a:ext cx="3962880" cy="89280"/>
            </p14:xfrm>
          </p:contentPart>
        </mc:Choice>
        <mc:Fallback xmlns="">
          <p:pic>
            <p:nvPicPr>
              <p:cNvPr id="15" name="Tinta 14">
                <a:extLst>
                  <a:ext uri="{FF2B5EF4-FFF2-40B4-BE49-F238E27FC236}">
                    <a16:creationId xmlns:a16="http://schemas.microsoft.com/office/drawing/2014/main" id="{D32FF18F-0F33-49B0-9665-D9E8E05E38F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463760" y="3829320"/>
                <a:ext cx="39942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Tinta 15">
                <a:extLst>
                  <a:ext uri="{FF2B5EF4-FFF2-40B4-BE49-F238E27FC236}">
                    <a16:creationId xmlns:a16="http://schemas.microsoft.com/office/drawing/2014/main" id="{75FFDC13-DD56-4C44-85CE-E92893723659}"/>
                  </a:ext>
                </a:extLst>
              </p14:cNvPr>
              <p14:cNvContentPartPr/>
              <p14:nvPr/>
            </p14:nvContentPartPr>
            <p14:xfrm>
              <a:off x="1581120" y="4089240"/>
              <a:ext cx="4197600" cy="76680"/>
            </p14:xfrm>
          </p:contentPart>
        </mc:Choice>
        <mc:Fallback xmlns="">
          <p:pic>
            <p:nvPicPr>
              <p:cNvPr id="16" name="Tinta 15">
                <a:extLst>
                  <a:ext uri="{FF2B5EF4-FFF2-40B4-BE49-F238E27FC236}">
                    <a16:creationId xmlns:a16="http://schemas.microsoft.com/office/drawing/2014/main" id="{75FFDC13-DD56-4C44-85CE-E9289372365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565280" y="4025880"/>
                <a:ext cx="422892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Tinta 16">
                <a:extLst>
                  <a:ext uri="{FF2B5EF4-FFF2-40B4-BE49-F238E27FC236}">
                    <a16:creationId xmlns:a16="http://schemas.microsoft.com/office/drawing/2014/main" id="{23742ACA-D8F4-4162-9C88-E675CA9FCE3A}"/>
                  </a:ext>
                </a:extLst>
              </p14:cNvPr>
              <p14:cNvContentPartPr/>
              <p14:nvPr/>
            </p14:nvContentPartPr>
            <p14:xfrm>
              <a:off x="1593720" y="4311720"/>
              <a:ext cx="3861360" cy="38520"/>
            </p14:xfrm>
          </p:contentPart>
        </mc:Choice>
        <mc:Fallback xmlns="">
          <p:pic>
            <p:nvPicPr>
              <p:cNvPr id="17" name="Tinta 16">
                <a:extLst>
                  <a:ext uri="{FF2B5EF4-FFF2-40B4-BE49-F238E27FC236}">
                    <a16:creationId xmlns:a16="http://schemas.microsoft.com/office/drawing/2014/main" id="{23742ACA-D8F4-4162-9C88-E675CA9FCE3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577880" y="4248360"/>
                <a:ext cx="389268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Tinta 17">
                <a:extLst>
                  <a:ext uri="{FF2B5EF4-FFF2-40B4-BE49-F238E27FC236}">
                    <a16:creationId xmlns:a16="http://schemas.microsoft.com/office/drawing/2014/main" id="{592C01DE-B008-4FA7-B7D0-A525DC6C94AE}"/>
                  </a:ext>
                </a:extLst>
              </p14:cNvPr>
              <p14:cNvContentPartPr/>
              <p14:nvPr/>
            </p14:nvContentPartPr>
            <p14:xfrm>
              <a:off x="1549440" y="4476600"/>
              <a:ext cx="3308760" cy="95760"/>
            </p14:xfrm>
          </p:contentPart>
        </mc:Choice>
        <mc:Fallback xmlns="">
          <p:pic>
            <p:nvPicPr>
              <p:cNvPr id="18" name="Tinta 17">
                <a:extLst>
                  <a:ext uri="{FF2B5EF4-FFF2-40B4-BE49-F238E27FC236}">
                    <a16:creationId xmlns:a16="http://schemas.microsoft.com/office/drawing/2014/main" id="{592C01DE-B008-4FA7-B7D0-A525DC6C94A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533600" y="4413240"/>
                <a:ext cx="3340080" cy="22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89487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ção de Conteúdo 6">
            <a:hlinkClick r:id="rId2"/>
            <a:extLst>
              <a:ext uri="{FF2B5EF4-FFF2-40B4-BE49-F238E27FC236}">
                <a16:creationId xmlns:a16="http://schemas.microsoft.com/office/drawing/2014/main" id="{C39E0629-E01D-41AC-82FB-B8809E982F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66752" y="2672133"/>
            <a:ext cx="8007971" cy="151373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D1EAFE1-FD47-4641-9D16-0F1A4B413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9" y="10967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087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28A24A-EC40-4A3C-AA3E-4169D5EFB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821966D-0CEF-4FBA-B672-055D91A00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92DF8AB-7700-423A-91D2-24EAA6749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Tinta 4">
                <a:extLst>
                  <a:ext uri="{FF2B5EF4-FFF2-40B4-BE49-F238E27FC236}">
                    <a16:creationId xmlns:a16="http://schemas.microsoft.com/office/drawing/2014/main" id="{93311CFA-EE34-4859-BF63-07E2AD773968}"/>
                  </a:ext>
                </a:extLst>
              </p14:cNvPr>
              <p14:cNvContentPartPr/>
              <p14:nvPr/>
            </p14:nvContentPartPr>
            <p14:xfrm>
              <a:off x="1511280" y="3759120"/>
              <a:ext cx="2286360" cy="76680"/>
            </p14:xfrm>
          </p:contentPart>
        </mc:Choice>
        <mc:Fallback xmlns="">
          <p:pic>
            <p:nvPicPr>
              <p:cNvPr id="5" name="Tinta 4">
                <a:extLst>
                  <a:ext uri="{FF2B5EF4-FFF2-40B4-BE49-F238E27FC236}">
                    <a16:creationId xmlns:a16="http://schemas.microsoft.com/office/drawing/2014/main" id="{93311CFA-EE34-4859-BF63-07E2AD7739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5440" y="3695760"/>
                <a:ext cx="231768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Tinta 5">
                <a:extLst>
                  <a:ext uri="{FF2B5EF4-FFF2-40B4-BE49-F238E27FC236}">
                    <a16:creationId xmlns:a16="http://schemas.microsoft.com/office/drawing/2014/main" id="{D483CB10-4B2C-4A74-B940-01B4DC3A00C0}"/>
                  </a:ext>
                </a:extLst>
              </p14:cNvPr>
              <p14:cNvContentPartPr/>
              <p14:nvPr/>
            </p14:nvContentPartPr>
            <p14:xfrm>
              <a:off x="1542960" y="4146480"/>
              <a:ext cx="5531400" cy="70200"/>
            </p14:xfrm>
          </p:contentPart>
        </mc:Choice>
        <mc:Fallback xmlns="">
          <p:pic>
            <p:nvPicPr>
              <p:cNvPr id="6" name="Tinta 5">
                <a:extLst>
                  <a:ext uri="{FF2B5EF4-FFF2-40B4-BE49-F238E27FC236}">
                    <a16:creationId xmlns:a16="http://schemas.microsoft.com/office/drawing/2014/main" id="{D483CB10-4B2C-4A74-B940-01B4DC3A00C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27120" y="4083120"/>
                <a:ext cx="556272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Tinta 6">
                <a:extLst>
                  <a:ext uri="{FF2B5EF4-FFF2-40B4-BE49-F238E27FC236}">
                    <a16:creationId xmlns:a16="http://schemas.microsoft.com/office/drawing/2014/main" id="{4CC37C34-8ACB-4D00-8151-18501F81C72C}"/>
                  </a:ext>
                </a:extLst>
              </p14:cNvPr>
              <p14:cNvContentPartPr/>
              <p14:nvPr/>
            </p14:nvContentPartPr>
            <p14:xfrm>
              <a:off x="1498680" y="4546440"/>
              <a:ext cx="2432160" cy="19440"/>
            </p14:xfrm>
          </p:contentPart>
        </mc:Choice>
        <mc:Fallback xmlns="">
          <p:pic>
            <p:nvPicPr>
              <p:cNvPr id="7" name="Tinta 6">
                <a:extLst>
                  <a:ext uri="{FF2B5EF4-FFF2-40B4-BE49-F238E27FC236}">
                    <a16:creationId xmlns:a16="http://schemas.microsoft.com/office/drawing/2014/main" id="{4CC37C34-8ACB-4D00-8151-18501F81C72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82840" y="4483080"/>
                <a:ext cx="246348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Tinta 7">
                <a:extLst>
                  <a:ext uri="{FF2B5EF4-FFF2-40B4-BE49-F238E27FC236}">
                    <a16:creationId xmlns:a16="http://schemas.microsoft.com/office/drawing/2014/main" id="{AE6D61DE-42C4-4DD7-8CE3-5A1969EB0090}"/>
                  </a:ext>
                </a:extLst>
              </p14:cNvPr>
              <p14:cNvContentPartPr/>
              <p14:nvPr/>
            </p14:nvContentPartPr>
            <p14:xfrm>
              <a:off x="1841400" y="4927680"/>
              <a:ext cx="3759840" cy="82800"/>
            </p14:xfrm>
          </p:contentPart>
        </mc:Choice>
        <mc:Fallback xmlns="">
          <p:pic>
            <p:nvPicPr>
              <p:cNvPr id="8" name="Tinta 7">
                <a:extLst>
                  <a:ext uri="{FF2B5EF4-FFF2-40B4-BE49-F238E27FC236}">
                    <a16:creationId xmlns:a16="http://schemas.microsoft.com/office/drawing/2014/main" id="{AE6D61DE-42C4-4DD7-8CE3-5A1969EB009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25560" y="4864320"/>
                <a:ext cx="379116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Tinta 8">
                <a:extLst>
                  <a:ext uri="{FF2B5EF4-FFF2-40B4-BE49-F238E27FC236}">
                    <a16:creationId xmlns:a16="http://schemas.microsoft.com/office/drawing/2014/main" id="{9E96C56E-03E3-46C2-926E-BA9E2E941322}"/>
                  </a:ext>
                </a:extLst>
              </p14:cNvPr>
              <p14:cNvContentPartPr/>
              <p14:nvPr/>
            </p14:nvContentPartPr>
            <p14:xfrm>
              <a:off x="1860480" y="5048280"/>
              <a:ext cx="5137560" cy="127440"/>
            </p14:xfrm>
          </p:contentPart>
        </mc:Choice>
        <mc:Fallback xmlns="">
          <p:pic>
            <p:nvPicPr>
              <p:cNvPr id="9" name="Tinta 8">
                <a:extLst>
                  <a:ext uri="{FF2B5EF4-FFF2-40B4-BE49-F238E27FC236}">
                    <a16:creationId xmlns:a16="http://schemas.microsoft.com/office/drawing/2014/main" id="{9E96C56E-03E3-46C2-926E-BA9E2E94132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44640" y="4984920"/>
                <a:ext cx="516888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Tinta 9">
                <a:extLst>
                  <a:ext uri="{FF2B5EF4-FFF2-40B4-BE49-F238E27FC236}">
                    <a16:creationId xmlns:a16="http://schemas.microsoft.com/office/drawing/2014/main" id="{FE68E506-EAA3-4155-9C35-1063871894F1}"/>
                  </a:ext>
                </a:extLst>
              </p14:cNvPr>
              <p14:cNvContentPartPr/>
              <p14:nvPr/>
            </p14:nvContentPartPr>
            <p14:xfrm>
              <a:off x="1790640" y="5194440"/>
              <a:ext cx="5594760" cy="190800"/>
            </p14:xfrm>
          </p:contentPart>
        </mc:Choice>
        <mc:Fallback xmlns="">
          <p:pic>
            <p:nvPicPr>
              <p:cNvPr id="10" name="Tinta 9">
                <a:extLst>
                  <a:ext uri="{FF2B5EF4-FFF2-40B4-BE49-F238E27FC236}">
                    <a16:creationId xmlns:a16="http://schemas.microsoft.com/office/drawing/2014/main" id="{FE68E506-EAA3-4155-9C35-1063871894F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74800" y="5131080"/>
                <a:ext cx="5626080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Tinta 10">
                <a:extLst>
                  <a:ext uri="{FF2B5EF4-FFF2-40B4-BE49-F238E27FC236}">
                    <a16:creationId xmlns:a16="http://schemas.microsoft.com/office/drawing/2014/main" id="{5824CF68-4A5D-42D3-90EA-135BEE514CB0}"/>
                  </a:ext>
                </a:extLst>
              </p14:cNvPr>
              <p14:cNvContentPartPr/>
              <p14:nvPr/>
            </p14:nvContentPartPr>
            <p14:xfrm>
              <a:off x="1879560" y="5334120"/>
              <a:ext cx="4565880" cy="209880"/>
            </p14:xfrm>
          </p:contentPart>
        </mc:Choice>
        <mc:Fallback xmlns="">
          <p:pic>
            <p:nvPicPr>
              <p:cNvPr id="11" name="Tinta 10">
                <a:extLst>
                  <a:ext uri="{FF2B5EF4-FFF2-40B4-BE49-F238E27FC236}">
                    <a16:creationId xmlns:a16="http://schemas.microsoft.com/office/drawing/2014/main" id="{5824CF68-4A5D-42D3-90EA-135BEE514CB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863720" y="5270760"/>
                <a:ext cx="4597200" cy="33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85908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4801EE-B593-41B6-8360-47CB5C230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0BE2546-2751-4669-9ED2-7996DEE91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898D1275-19DD-4726-901E-4A8F07AD5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809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24BCD9-88F1-4733-8415-B5C5DF5D2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04B1E91-6C97-4A9E-9D25-F0D3372BF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2C94186-1623-4556-A9DF-666CF3FAF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056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446D83-BE48-49EE-A09E-52D01EB76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386AD00-A410-4CEB-A3B8-A348A284C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1B79B25-A0F0-4056-8EAD-17D5CCE90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6067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5A3176-0937-467F-9408-7A0B5898F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Marcador de Posição de Conteúdo 4" descr="Uma imagem com texto&#10;&#10;Descrição gerada automaticamente">
            <a:extLst>
              <a:ext uri="{FF2B5EF4-FFF2-40B4-BE49-F238E27FC236}">
                <a16:creationId xmlns:a16="http://schemas.microsoft.com/office/drawing/2014/main" id="{FB8EFC86-1F3B-4D19-972B-D6D6DD099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883783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Marcador de Posição de Conteúdo 2">
            <a:extLst>
              <a:ext uri="{FF2B5EF4-FFF2-40B4-BE49-F238E27FC236}">
                <a16:creationId xmlns:a16="http://schemas.microsoft.com/office/drawing/2014/main" id="{CEC58B9A-665D-4ADB-928F-EA4EE0F60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600200"/>
            <a:ext cx="9144000" cy="5257800"/>
          </a:xfrm>
        </p:spPr>
        <p:txBody>
          <a:bodyPr/>
          <a:lstStyle/>
          <a:p>
            <a:pPr marL="0" indent="0">
              <a:buNone/>
            </a:pPr>
            <a:endParaRPr lang="pt-PT" altLang="pt-PT"/>
          </a:p>
          <a:p>
            <a:pPr marL="0" indent="0" algn="ctr">
              <a:buNone/>
            </a:pPr>
            <a:endParaRPr lang="pt-PT" altLang="pt-PT"/>
          </a:p>
          <a:p>
            <a:pPr marL="0" indent="0" algn="ctr">
              <a:buNone/>
            </a:pPr>
            <a:r>
              <a:rPr lang="pt-PT" altLang="pt-PT"/>
              <a:t> </a:t>
            </a:r>
          </a:p>
        </p:txBody>
      </p:sp>
      <p:pic>
        <p:nvPicPr>
          <p:cNvPr id="3" name="Imagem 2">
            <a:hlinkClick r:id="rId2"/>
            <a:extLst>
              <a:ext uri="{FF2B5EF4-FFF2-40B4-BE49-F238E27FC236}">
                <a16:creationId xmlns:a16="http://schemas.microsoft.com/office/drawing/2014/main" id="{23E0400F-952E-41CA-9816-220D450BF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343" y="203835"/>
            <a:ext cx="4373314" cy="628269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724B9A5-CAD6-4C27-B163-C796B02BD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9" y="10967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85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0218" y="1"/>
            <a:ext cx="7261781" cy="835224"/>
          </a:xfrm>
        </p:spPr>
        <p:txBody>
          <a:bodyPr/>
          <a:lstStyle/>
          <a:p>
            <a:pPr algn="r"/>
            <a:r>
              <a:rPr lang="pt-PT" b="1" dirty="0"/>
              <a:t> RETORNO DO “ESTADO”</a:t>
            </a:r>
            <a:endParaRPr lang="pt-PT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85" y="1705510"/>
            <a:ext cx="11555144" cy="470471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4500" dirty="0"/>
              <a:t>-» </a:t>
            </a:r>
            <a:r>
              <a:rPr lang="en-GB" sz="4500" b="1" dirty="0"/>
              <a:t>BM </a:t>
            </a:r>
            <a:r>
              <a:rPr lang="en-GB" sz="4500" b="1" dirty="0" err="1"/>
              <a:t>reconhece</a:t>
            </a:r>
            <a:r>
              <a:rPr lang="en-GB" sz="4500" b="1" dirty="0"/>
              <a:t> a </a:t>
            </a:r>
            <a:r>
              <a:rPr lang="en-GB" sz="4500" b="1" dirty="0" err="1"/>
              <a:t>centralidade</a:t>
            </a:r>
            <a:r>
              <a:rPr lang="en-GB" sz="4500" b="1" dirty="0"/>
              <a:t> do Estado no </a:t>
            </a:r>
            <a:r>
              <a:rPr lang="en-GB" sz="4500" b="1" dirty="0" err="1"/>
              <a:t>desenvolvimento</a:t>
            </a:r>
            <a:r>
              <a:rPr lang="en-GB" sz="4500" b="1" dirty="0"/>
              <a:t> </a:t>
            </a:r>
            <a:r>
              <a:rPr lang="en-GB" sz="4500" b="1" dirty="0" err="1"/>
              <a:t>económico</a:t>
            </a:r>
            <a:r>
              <a:rPr lang="en-GB" sz="4500" b="1" dirty="0"/>
              <a:t> e social (cont.):</a:t>
            </a:r>
          </a:p>
          <a:p>
            <a:pPr marL="0" indent="0" algn="just">
              <a:buNone/>
            </a:pPr>
            <a:endParaRPr lang="en-GB" dirty="0"/>
          </a:p>
          <a:p>
            <a:pPr marL="0" indent="0" algn="just">
              <a:buNone/>
            </a:pPr>
            <a:r>
              <a:rPr lang="en-GB" dirty="0"/>
              <a:t>	</a:t>
            </a:r>
            <a:r>
              <a:rPr lang="en-GB" sz="3600" dirty="0"/>
              <a:t>-</a:t>
            </a:r>
            <a:r>
              <a:rPr lang="en-GB" sz="3600" b="1" dirty="0" err="1"/>
              <a:t>Evolução</a:t>
            </a:r>
            <a:r>
              <a:rPr lang="en-GB" sz="3600" b="1" dirty="0"/>
              <a:t> de “getting the market right” (</a:t>
            </a:r>
            <a:r>
              <a:rPr lang="en-GB" sz="3600" b="1" dirty="0" err="1"/>
              <a:t>Consenso</a:t>
            </a:r>
            <a:r>
              <a:rPr lang="en-GB" sz="3600" b="1" dirty="0"/>
              <a:t> de 	Washington) para 	“getting the 	institutions right” (</a:t>
            </a:r>
            <a:r>
              <a:rPr lang="en-GB" sz="3600" b="1" dirty="0" err="1"/>
              <a:t>Pós</a:t>
            </a:r>
            <a:r>
              <a:rPr lang="en-GB" sz="3600" b="1" dirty="0"/>
              <a:t>-	</a:t>
            </a:r>
            <a:r>
              <a:rPr lang="en-GB" sz="3600" b="1" dirty="0" err="1"/>
              <a:t>Consenso</a:t>
            </a:r>
            <a:r>
              <a:rPr lang="en-GB" sz="3600" b="1" dirty="0"/>
              <a:t> de Washington)</a:t>
            </a:r>
            <a:r>
              <a:rPr lang="en-GB" sz="3600" dirty="0"/>
              <a:t> </a:t>
            </a:r>
          </a:p>
          <a:p>
            <a:pPr marL="0" indent="0" algn="just">
              <a:buNone/>
            </a:pPr>
            <a:r>
              <a:rPr lang="en-GB" sz="3600" dirty="0"/>
              <a:t>	- Este </a:t>
            </a:r>
            <a:r>
              <a:rPr lang="en-GB" sz="3600" dirty="0" err="1"/>
              <a:t>foco</a:t>
            </a:r>
            <a:r>
              <a:rPr lang="en-GB" sz="3600" dirty="0"/>
              <a:t> no Estado - </a:t>
            </a:r>
            <a:r>
              <a:rPr lang="en-GB" sz="3600" dirty="0" err="1"/>
              <a:t>parte</a:t>
            </a:r>
            <a:r>
              <a:rPr lang="en-GB" sz="3600" dirty="0"/>
              <a:t> do </a:t>
            </a:r>
            <a:r>
              <a:rPr lang="en-GB" sz="3600" dirty="0" err="1"/>
              <a:t>reconhecimento</a:t>
            </a:r>
            <a:r>
              <a:rPr lang="en-GB" sz="3600" dirty="0"/>
              <a:t> da </a:t>
            </a:r>
            <a:r>
              <a:rPr lang="en-GB" sz="3600" dirty="0" err="1"/>
              <a:t>necessidade</a:t>
            </a:r>
            <a:r>
              <a:rPr lang="en-GB" sz="3600" dirty="0"/>
              <a:t> 	de 	</a:t>
            </a:r>
            <a:r>
              <a:rPr lang="en-GB" sz="3600" dirty="0" err="1"/>
              <a:t>capacidades</a:t>
            </a:r>
            <a:r>
              <a:rPr lang="en-GB" sz="3600" dirty="0"/>
              <a:t> 	</a:t>
            </a:r>
            <a:r>
              <a:rPr lang="en-GB" sz="3600" dirty="0" err="1"/>
              <a:t>administrativas</a:t>
            </a:r>
            <a:r>
              <a:rPr lang="en-GB" sz="3600" dirty="0"/>
              <a:t> para haver </a:t>
            </a:r>
            <a:r>
              <a:rPr lang="en-GB" sz="3600" dirty="0" err="1"/>
              <a:t>uma</a:t>
            </a:r>
            <a:r>
              <a:rPr lang="en-GB" sz="3600" dirty="0"/>
              <a:t> boa </a:t>
            </a:r>
            <a:r>
              <a:rPr lang="en-GB" sz="3600" dirty="0" err="1"/>
              <a:t>regulação</a:t>
            </a:r>
            <a:r>
              <a:rPr lang="en-GB" sz="3600" dirty="0"/>
              <a:t> 	que </a:t>
            </a:r>
            <a:r>
              <a:rPr lang="en-GB" sz="3600" dirty="0" err="1"/>
              <a:t>garanta</a:t>
            </a:r>
            <a:r>
              <a:rPr lang="en-GB" sz="3600" dirty="0"/>
              <a:t> um 	</a:t>
            </a:r>
            <a:r>
              <a:rPr lang="en-GB" sz="3600" dirty="0" err="1"/>
              <a:t>desenvolvimento</a:t>
            </a:r>
            <a:r>
              <a:rPr lang="en-GB" sz="3600" dirty="0"/>
              <a:t> 	</a:t>
            </a:r>
            <a:r>
              <a:rPr lang="en-GB" sz="3600" dirty="0" err="1"/>
              <a:t>sustentável</a:t>
            </a:r>
            <a:r>
              <a:rPr lang="en-GB" sz="3600" dirty="0"/>
              <a:t>  </a:t>
            </a:r>
          </a:p>
          <a:p>
            <a:pPr marL="0" indent="0" algn="just">
              <a:buNone/>
            </a:pPr>
            <a:r>
              <a:rPr lang="en-GB" sz="3600" dirty="0"/>
              <a:t> 	- </a:t>
            </a:r>
            <a:r>
              <a:rPr lang="en-GB" sz="3600" b="1" dirty="0"/>
              <a:t>Mas</a:t>
            </a:r>
            <a:r>
              <a:rPr lang="en-GB" sz="3600" dirty="0"/>
              <a:t> </a:t>
            </a:r>
            <a:r>
              <a:rPr lang="en-GB" sz="3600" dirty="0" err="1"/>
              <a:t>como</a:t>
            </a:r>
            <a:r>
              <a:rPr lang="en-GB" sz="3600" dirty="0"/>
              <a:t> é </a:t>
            </a:r>
            <a:r>
              <a:rPr lang="en-GB" sz="3600" dirty="0" err="1"/>
              <a:t>encarado</a:t>
            </a:r>
            <a:r>
              <a:rPr lang="en-GB" sz="3600" dirty="0"/>
              <a:t> o Estado </a:t>
            </a:r>
            <a:r>
              <a:rPr lang="en-GB" sz="3600" dirty="0" err="1"/>
              <a:t>nos</a:t>
            </a:r>
            <a:r>
              <a:rPr lang="en-GB" sz="3600" dirty="0"/>
              <a:t> </a:t>
            </a:r>
            <a:r>
              <a:rPr lang="en-GB" sz="3600" dirty="0" err="1"/>
              <a:t>países</a:t>
            </a:r>
            <a:r>
              <a:rPr lang="en-GB" sz="3600" dirty="0"/>
              <a:t>  </a:t>
            </a:r>
            <a:r>
              <a:rPr lang="en-GB" sz="3600" dirty="0" err="1"/>
              <a:t>nesta</a:t>
            </a:r>
            <a:r>
              <a:rPr lang="en-GB" sz="3600" dirty="0"/>
              <a:t> </a:t>
            </a:r>
            <a:r>
              <a:rPr lang="en-GB" sz="3600" dirty="0" err="1"/>
              <a:t>visão</a:t>
            </a:r>
            <a:r>
              <a:rPr lang="en-GB" sz="3600" dirty="0"/>
              <a:t> que 	emerge </a:t>
            </a:r>
            <a:r>
              <a:rPr lang="en-GB" sz="3600" dirty="0" err="1"/>
              <a:t>nos</a:t>
            </a:r>
            <a:r>
              <a:rPr lang="en-GB" sz="3600" dirty="0"/>
              <a:t> </a:t>
            </a:r>
            <a:r>
              <a:rPr lang="en-GB" sz="3600" dirty="0" err="1"/>
              <a:t>anos</a:t>
            </a:r>
            <a:r>
              <a:rPr lang="en-GB" sz="3600" dirty="0"/>
              <a:t> 	1990s? </a:t>
            </a:r>
            <a:r>
              <a:rPr lang="en-GB" sz="3600" dirty="0" err="1"/>
              <a:t>Potencialmente</a:t>
            </a:r>
            <a:r>
              <a:rPr lang="en-GB" sz="3600" dirty="0"/>
              <a:t> </a:t>
            </a:r>
            <a:r>
              <a:rPr lang="en-GB" sz="3600" dirty="0" err="1"/>
              <a:t>sujeito</a:t>
            </a:r>
            <a:r>
              <a:rPr lang="en-GB" sz="3600" dirty="0"/>
              <a:t> à </a:t>
            </a:r>
            <a:r>
              <a:rPr lang="en-GB" sz="3600" dirty="0" err="1"/>
              <a:t>captura</a:t>
            </a:r>
            <a:r>
              <a:rPr lang="en-GB" sz="3600" dirty="0"/>
              <a:t> por 	</a:t>
            </a:r>
            <a:r>
              <a:rPr lang="en-GB" sz="3600" dirty="0" err="1"/>
              <a:t>grupos</a:t>
            </a:r>
            <a:r>
              <a:rPr lang="en-GB" sz="3600" dirty="0"/>
              <a:t> de 	interesse, da 	</a:t>
            </a:r>
            <a:r>
              <a:rPr lang="en-GB" sz="3600" dirty="0" err="1"/>
              <a:t>procura</a:t>
            </a:r>
            <a:r>
              <a:rPr lang="en-GB" sz="3600" dirty="0"/>
              <a:t> de 	</a:t>
            </a:r>
            <a:r>
              <a:rPr lang="en-GB" sz="3600" dirty="0" err="1"/>
              <a:t>rendas</a:t>
            </a:r>
            <a:r>
              <a:rPr lang="en-GB" sz="3600" dirty="0"/>
              <a:t> (</a:t>
            </a:r>
            <a:r>
              <a:rPr lang="en-GB" sz="3600" i="1" dirty="0"/>
              <a:t>rent-seeking</a:t>
            </a:r>
            <a:r>
              <a:rPr lang="en-GB" sz="3600" dirty="0"/>
              <a:t>), </a:t>
            </a:r>
            <a:r>
              <a:rPr lang="en-GB" sz="3600" dirty="0" err="1"/>
              <a:t>má</a:t>
            </a:r>
            <a:r>
              <a:rPr lang="en-GB" sz="3600" dirty="0"/>
              <a:t> 	</a:t>
            </a:r>
            <a:r>
              <a:rPr lang="en-GB" sz="3600" dirty="0" err="1"/>
              <a:t>prestação</a:t>
            </a:r>
            <a:r>
              <a:rPr lang="en-GB" sz="3600" dirty="0"/>
              <a:t> de 	</a:t>
            </a:r>
            <a:r>
              <a:rPr lang="en-GB" sz="3600" dirty="0" err="1"/>
              <a:t>contas</a:t>
            </a:r>
            <a:r>
              <a:rPr lang="en-GB" sz="3600" dirty="0"/>
              <a:t>, </a:t>
            </a:r>
            <a:r>
              <a:rPr lang="en-GB" sz="3600" dirty="0" err="1"/>
              <a:t>pouco</a:t>
            </a:r>
            <a:r>
              <a:rPr lang="en-GB" sz="3600" dirty="0"/>
              <a:t> 	</a:t>
            </a:r>
            <a:r>
              <a:rPr lang="en-GB" sz="3600" dirty="0" err="1"/>
              <a:t>transparente</a:t>
            </a:r>
            <a:r>
              <a:rPr lang="en-GB" sz="3600" dirty="0"/>
              <a:t>, </a:t>
            </a:r>
            <a:r>
              <a:rPr lang="en-GB" sz="3600" dirty="0" err="1"/>
              <a:t>eficaz</a:t>
            </a:r>
            <a:endParaRPr lang="en-GB" sz="3600" dirty="0"/>
          </a:p>
          <a:p>
            <a:pPr marL="0" indent="0" algn="just">
              <a:buNone/>
            </a:pPr>
            <a:r>
              <a:rPr lang="pt-PT" sz="3600" dirty="0"/>
              <a:t>	</a:t>
            </a:r>
            <a:r>
              <a:rPr lang="pt-PT" sz="3600" b="1" dirty="0"/>
              <a:t>- Ponto de partida – visão negativa do Estado</a:t>
            </a:r>
            <a:r>
              <a:rPr lang="pt-PT" sz="3600" dirty="0"/>
              <a:t> - </a:t>
            </a:r>
            <a:endParaRPr lang="en-GB" sz="3600" dirty="0"/>
          </a:p>
          <a:p>
            <a:pPr marL="0" indent="0" algn="just">
              <a:buNone/>
            </a:pPr>
            <a:r>
              <a:rPr lang="en-GB" sz="3600" dirty="0"/>
              <a:t>	</a:t>
            </a:r>
            <a:endParaRPr lang="pt-PT" sz="36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3728E1F-4579-4E18-A823-4B4CE7F30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2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70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0219" y="10274"/>
            <a:ext cx="7261781" cy="835224"/>
          </a:xfrm>
        </p:spPr>
        <p:txBody>
          <a:bodyPr>
            <a:normAutofit/>
          </a:bodyPr>
          <a:lstStyle/>
          <a:p>
            <a:pPr algn="r"/>
            <a:r>
              <a:rPr lang="pt-PT" b="1" dirty="0"/>
              <a:t> BOA GOVERNAÇÃO</a:t>
            </a:r>
            <a:endParaRPr lang="pt-PT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080" y="1417834"/>
            <a:ext cx="11472950" cy="52115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-» </a:t>
            </a:r>
            <a:r>
              <a:rPr lang="en-GB" b="1" dirty="0"/>
              <a:t>BM </a:t>
            </a:r>
            <a:r>
              <a:rPr lang="en-GB" b="1" dirty="0" err="1"/>
              <a:t>reconhece</a:t>
            </a:r>
            <a:r>
              <a:rPr lang="en-GB" b="1" dirty="0"/>
              <a:t> a </a:t>
            </a:r>
            <a:r>
              <a:rPr lang="en-GB" b="1" dirty="0" err="1"/>
              <a:t>centralidade</a:t>
            </a:r>
            <a:r>
              <a:rPr lang="en-GB" b="1" dirty="0"/>
              <a:t> do Estado no </a:t>
            </a:r>
            <a:r>
              <a:rPr lang="en-GB" b="1" dirty="0" err="1"/>
              <a:t>desenvolvimento</a:t>
            </a:r>
            <a:r>
              <a:rPr lang="en-GB" b="1" dirty="0"/>
              <a:t> </a:t>
            </a:r>
            <a:r>
              <a:rPr lang="en-GB" b="1" dirty="0" err="1"/>
              <a:t>económico</a:t>
            </a:r>
            <a:r>
              <a:rPr lang="en-GB" b="1" dirty="0"/>
              <a:t> e social (cont.):</a:t>
            </a:r>
          </a:p>
          <a:p>
            <a:pPr marL="0" indent="0" algn="just">
              <a:buNone/>
            </a:pPr>
            <a:r>
              <a:rPr lang="en-GB" dirty="0"/>
              <a:t>	</a:t>
            </a:r>
            <a:r>
              <a:rPr lang="en-GB" sz="2400" dirty="0"/>
              <a:t>-</a:t>
            </a:r>
            <a:r>
              <a:rPr lang="en-GB" sz="2400" dirty="0" err="1"/>
              <a:t>Esta</a:t>
            </a:r>
            <a:r>
              <a:rPr lang="en-GB" sz="2400" dirty="0"/>
              <a:t> </a:t>
            </a:r>
            <a:r>
              <a:rPr lang="en-GB" sz="2400" dirty="0" err="1"/>
              <a:t>visão</a:t>
            </a:r>
            <a:r>
              <a:rPr lang="en-GB" sz="2400" dirty="0"/>
              <a:t> do Estado leva à </a:t>
            </a:r>
            <a:r>
              <a:rPr lang="en-GB" sz="2400" dirty="0" err="1"/>
              <a:t>emergência</a:t>
            </a:r>
            <a:r>
              <a:rPr lang="en-GB" sz="2400" dirty="0"/>
              <a:t> da</a:t>
            </a:r>
            <a:r>
              <a:rPr lang="en-GB" sz="2400" b="1" dirty="0"/>
              <a:t> Agenda </a:t>
            </a:r>
            <a:r>
              <a:rPr lang="en-GB" sz="2400" b="1" dirty="0" err="1"/>
              <a:t>Internacional</a:t>
            </a:r>
            <a:r>
              <a:rPr lang="en-GB" sz="2400" b="1" dirty="0"/>
              <a:t> 	da “Boa 	</a:t>
            </a:r>
            <a:r>
              <a:rPr lang="en-GB" sz="2400" b="1" dirty="0" err="1"/>
              <a:t>Governação</a:t>
            </a:r>
            <a:r>
              <a:rPr lang="en-GB" sz="2400" b="1" dirty="0"/>
              <a:t>”</a:t>
            </a:r>
          </a:p>
          <a:p>
            <a:pPr marL="0" indent="0" algn="just">
              <a:buNone/>
            </a:pPr>
            <a:r>
              <a:rPr lang="en-GB" sz="2400" dirty="0"/>
              <a:t>	- </a:t>
            </a:r>
            <a:r>
              <a:rPr lang="en-GB" sz="2400" b="1" dirty="0"/>
              <a:t>Uma agenda multilateral (Banco Mundial, OCDE) que </a:t>
            </a:r>
            <a:r>
              <a:rPr lang="en-GB" sz="2400" b="1" dirty="0" err="1"/>
              <a:t>contém</a:t>
            </a:r>
            <a:r>
              <a:rPr lang="en-GB" sz="2400" b="1" dirty="0"/>
              <a:t> 	logo 	e a 	priori um conjunto de </a:t>
            </a:r>
            <a:r>
              <a:rPr lang="en-GB" sz="2400" b="1" dirty="0" err="1"/>
              <a:t>normas</a:t>
            </a:r>
            <a:r>
              <a:rPr lang="en-GB" sz="2400" b="1" dirty="0"/>
              <a:t>/</a:t>
            </a:r>
            <a:r>
              <a:rPr lang="en-GB" sz="2400" b="1" dirty="0" err="1"/>
              <a:t>princípios</a:t>
            </a:r>
            <a:r>
              <a:rPr lang="en-GB" sz="2400" b="1" dirty="0"/>
              <a:t>/</a:t>
            </a:r>
            <a:r>
              <a:rPr lang="en-GB" sz="2400" b="1" dirty="0" err="1"/>
              <a:t>padrões</a:t>
            </a:r>
            <a:r>
              <a:rPr lang="en-GB" sz="2400" b="1" dirty="0"/>
              <a:t>/ </a:t>
            </a:r>
            <a:r>
              <a:rPr lang="en-GB" sz="2400" b="1" dirty="0" err="1"/>
              <a:t>instituições</a:t>
            </a:r>
            <a:r>
              <a:rPr lang="en-GB" sz="2400" b="1" dirty="0"/>
              <a:t> 	que se 	</a:t>
            </a:r>
            <a:r>
              <a:rPr lang="en-GB" sz="2400" b="1" dirty="0" err="1"/>
              <a:t>consideram</a:t>
            </a:r>
            <a:r>
              <a:rPr lang="en-GB" sz="2400" b="1" dirty="0"/>
              <a:t> </a:t>
            </a:r>
            <a:r>
              <a:rPr lang="en-GB" sz="2400" b="1" dirty="0" err="1"/>
              <a:t>essenciais</a:t>
            </a:r>
            <a:r>
              <a:rPr lang="en-GB" sz="2400" b="1" dirty="0"/>
              <a:t> para o Estado </a:t>
            </a:r>
            <a:r>
              <a:rPr lang="en-GB" sz="2400" b="1" dirty="0" err="1"/>
              <a:t>desempenhar</a:t>
            </a:r>
            <a:r>
              <a:rPr lang="en-GB" sz="2400" b="1" dirty="0"/>
              <a:t> </a:t>
            </a:r>
            <a:r>
              <a:rPr lang="en-GB" sz="2400" b="1" dirty="0" err="1"/>
              <a:t>bem</a:t>
            </a:r>
            <a:r>
              <a:rPr lang="en-GB" sz="2400" b="1" dirty="0"/>
              <a:t> 	as </a:t>
            </a:r>
            <a:r>
              <a:rPr lang="en-GB" sz="2400" b="1" dirty="0" err="1"/>
              <a:t>suas</a:t>
            </a:r>
            <a:r>
              <a:rPr lang="en-GB" sz="2400" b="1" dirty="0"/>
              <a:t> </a:t>
            </a:r>
            <a:r>
              <a:rPr lang="en-GB" sz="2400" b="1" dirty="0" err="1"/>
              <a:t>funções</a:t>
            </a:r>
            <a:r>
              <a:rPr lang="en-GB" sz="2400" b="1" dirty="0"/>
              <a:t>, 	i.e., Estado de </a:t>
            </a:r>
            <a:r>
              <a:rPr lang="en-GB" sz="2400" b="1" dirty="0" err="1"/>
              <a:t>Direito</a:t>
            </a:r>
            <a:r>
              <a:rPr lang="en-GB" sz="2400" b="1" dirty="0"/>
              <a:t>, </a:t>
            </a:r>
            <a:r>
              <a:rPr lang="en-GB" sz="2400" b="1" dirty="0" err="1"/>
              <a:t>democracia</a:t>
            </a:r>
            <a:r>
              <a:rPr lang="en-GB" sz="2400" b="1" dirty="0"/>
              <a:t> e </a:t>
            </a:r>
            <a:r>
              <a:rPr lang="en-GB" sz="2400" b="1" dirty="0" err="1"/>
              <a:t>direitos</a:t>
            </a:r>
            <a:r>
              <a:rPr lang="en-GB" sz="2400" b="1" dirty="0"/>
              <a:t> </a:t>
            </a:r>
            <a:r>
              <a:rPr lang="en-GB" sz="2400" b="1" dirty="0" err="1"/>
              <a:t>humanos</a:t>
            </a:r>
            <a:r>
              <a:rPr lang="en-GB" sz="2400" b="1" dirty="0"/>
              <a:t> </a:t>
            </a:r>
          </a:p>
          <a:p>
            <a:pPr marL="0" indent="0" algn="just">
              <a:buNone/>
            </a:pPr>
            <a:r>
              <a:rPr lang="en-GB" sz="2400" dirty="0"/>
              <a:t>	- Sem </a:t>
            </a:r>
            <a:r>
              <a:rPr lang="en-GB" sz="2400" dirty="0" err="1"/>
              <a:t>esses</a:t>
            </a:r>
            <a:r>
              <a:rPr lang="en-GB" sz="2400" dirty="0"/>
              <a:t> </a:t>
            </a:r>
            <a:r>
              <a:rPr lang="en-GB" sz="2400" dirty="0" err="1"/>
              <a:t>padrões</a:t>
            </a:r>
            <a:r>
              <a:rPr lang="en-GB" sz="2400" dirty="0"/>
              <a:t> </a:t>
            </a:r>
            <a:r>
              <a:rPr lang="en-GB" sz="2400" dirty="0" err="1"/>
              <a:t>mínimos</a:t>
            </a:r>
            <a:r>
              <a:rPr lang="en-GB" sz="2400" dirty="0"/>
              <a:t>, assume-se que </a:t>
            </a:r>
            <a:r>
              <a:rPr lang="en-GB" sz="2400" dirty="0" err="1"/>
              <a:t>os</a:t>
            </a:r>
            <a:r>
              <a:rPr lang="en-GB" sz="2400" dirty="0"/>
              <a:t> </a:t>
            </a:r>
            <a:r>
              <a:rPr lang="en-GB" sz="2400" dirty="0" err="1"/>
              <a:t>Estados</a:t>
            </a:r>
            <a:r>
              <a:rPr lang="en-GB" sz="2400" dirty="0"/>
              <a:t> </a:t>
            </a:r>
            <a:r>
              <a:rPr lang="en-GB" sz="2400" dirty="0" err="1"/>
              <a:t>não</a:t>
            </a:r>
            <a:r>
              <a:rPr lang="en-GB" sz="2400" dirty="0"/>
              <a:t> </a:t>
            </a:r>
            <a:r>
              <a:rPr lang="en-GB" sz="2400" dirty="0" err="1"/>
              <a:t>irão</a:t>
            </a:r>
            <a:r>
              <a:rPr lang="en-GB" sz="2400" dirty="0"/>
              <a:t> 	</a:t>
            </a:r>
            <a:r>
              <a:rPr lang="en-GB" sz="2400" dirty="0" err="1"/>
              <a:t>alcançar</a:t>
            </a:r>
            <a:r>
              <a:rPr lang="en-GB" sz="2400" dirty="0"/>
              <a:t> o 	</a:t>
            </a:r>
            <a:r>
              <a:rPr lang="en-GB" sz="2400" dirty="0" err="1"/>
              <a:t>desenvolvimento</a:t>
            </a:r>
            <a:r>
              <a:rPr lang="en-GB" sz="2400" dirty="0"/>
              <a:t> </a:t>
            </a:r>
            <a:r>
              <a:rPr lang="en-GB" sz="2400" dirty="0" err="1"/>
              <a:t>desejado</a:t>
            </a:r>
            <a:endParaRPr lang="en-GB" sz="2400" dirty="0"/>
          </a:p>
          <a:p>
            <a:pPr marL="0" indent="0" algn="just">
              <a:buNone/>
            </a:pPr>
            <a:r>
              <a:rPr lang="en-GB" sz="2400" dirty="0"/>
              <a:t>	- o </a:t>
            </a:r>
            <a:r>
              <a:rPr lang="en-GB" sz="2400" dirty="0" err="1"/>
              <a:t>caminho</a:t>
            </a:r>
            <a:r>
              <a:rPr lang="en-GB" sz="2400" dirty="0"/>
              <a:t> é de </a:t>
            </a:r>
            <a:r>
              <a:rPr lang="en-GB" sz="2400" dirty="0" err="1"/>
              <a:t>mais</a:t>
            </a:r>
            <a:r>
              <a:rPr lang="en-GB" sz="2400" dirty="0"/>
              <a:t> </a:t>
            </a:r>
            <a:r>
              <a:rPr lang="en-GB" sz="2400" dirty="0" err="1"/>
              <a:t>transparência</a:t>
            </a:r>
            <a:r>
              <a:rPr lang="en-GB" sz="2400" dirty="0"/>
              <a:t>, </a:t>
            </a:r>
            <a:r>
              <a:rPr lang="en-GB" sz="2400" dirty="0" err="1"/>
              <a:t>mais</a:t>
            </a:r>
            <a:r>
              <a:rPr lang="en-GB" sz="2400" dirty="0"/>
              <a:t> </a:t>
            </a:r>
            <a:r>
              <a:rPr lang="en-GB" sz="2400" dirty="0" err="1"/>
              <a:t>prestação</a:t>
            </a:r>
            <a:r>
              <a:rPr lang="en-GB" sz="2400" dirty="0"/>
              <a:t> de </a:t>
            </a:r>
            <a:r>
              <a:rPr lang="en-GB" sz="2400" dirty="0" err="1"/>
              <a:t>contas</a:t>
            </a:r>
            <a:r>
              <a:rPr lang="en-GB" sz="2400" dirty="0"/>
              <a:t>, 	</a:t>
            </a:r>
            <a:r>
              <a:rPr lang="en-GB" sz="2400" dirty="0" err="1"/>
              <a:t>resultados</a:t>
            </a:r>
            <a:r>
              <a:rPr lang="en-GB" sz="2400" dirty="0"/>
              <a:t> – 	e 	</a:t>
            </a:r>
            <a:r>
              <a:rPr lang="en-GB" sz="2400" dirty="0" err="1"/>
              <a:t>olha</a:t>
            </a:r>
            <a:r>
              <a:rPr lang="en-GB" sz="2400" dirty="0"/>
              <a:t> para a </a:t>
            </a:r>
            <a:r>
              <a:rPr lang="en-GB" sz="2400" dirty="0" err="1"/>
              <a:t>sociedade</a:t>
            </a:r>
            <a:r>
              <a:rPr lang="en-GB" sz="2400" dirty="0"/>
              <a:t> civil </a:t>
            </a:r>
            <a:r>
              <a:rPr lang="en-GB" sz="2400" dirty="0" err="1"/>
              <a:t>nesses</a:t>
            </a:r>
            <a:r>
              <a:rPr lang="en-GB" sz="2400" dirty="0"/>
              <a:t> </a:t>
            </a:r>
            <a:r>
              <a:rPr lang="en-GB" sz="2400" dirty="0" err="1"/>
              <a:t>países</a:t>
            </a:r>
            <a:r>
              <a:rPr lang="en-GB" sz="2400" dirty="0"/>
              <a:t> </a:t>
            </a:r>
            <a:r>
              <a:rPr lang="en-GB" sz="2400" dirty="0" err="1"/>
              <a:t>onde</a:t>
            </a:r>
            <a:r>
              <a:rPr lang="en-GB" sz="2400" dirty="0"/>
              <a:t> </a:t>
            </a:r>
            <a:r>
              <a:rPr lang="en-GB" sz="2400" dirty="0" err="1"/>
              <a:t>há</a:t>
            </a:r>
            <a:r>
              <a:rPr lang="en-GB" sz="2400" dirty="0"/>
              <a:t> “</a:t>
            </a:r>
            <a:r>
              <a:rPr lang="en-GB" sz="2400" dirty="0" err="1"/>
              <a:t>má</a:t>
            </a:r>
            <a:r>
              <a:rPr lang="en-GB" sz="2400" dirty="0"/>
              <a:t> 	</a:t>
            </a:r>
            <a:r>
              <a:rPr lang="en-GB" sz="2400" dirty="0" err="1"/>
              <a:t>governação</a:t>
            </a:r>
            <a:r>
              <a:rPr lang="en-GB" sz="2400" dirty="0"/>
              <a:t>” </a:t>
            </a:r>
            <a:r>
              <a:rPr lang="en-GB" sz="2400" dirty="0" err="1"/>
              <a:t>como</a:t>
            </a:r>
            <a:r>
              <a:rPr lang="en-GB" sz="2400" dirty="0"/>
              <a:t> 	</a:t>
            </a:r>
            <a:r>
              <a:rPr lang="en-GB" sz="2400" dirty="0" err="1"/>
              <a:t>aliada</a:t>
            </a:r>
            <a:r>
              <a:rPr lang="en-GB" sz="2400" dirty="0"/>
              <a:t>/</a:t>
            </a:r>
            <a:r>
              <a:rPr lang="en-GB" sz="2400" dirty="0" err="1"/>
              <a:t>parceira</a:t>
            </a:r>
            <a:endParaRPr lang="pt-PT" sz="24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FD590E8-A3FC-4921-91B7-0B5EB5FA4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2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98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A2C360-86B3-4B46-B9CF-A36988722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endParaRPr lang="en-GB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A13EC2C-7B89-4D59-AB06-621FA0E4B7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0F6C4031-2118-4222-B25D-B00D2A6D2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80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0218" y="1"/>
            <a:ext cx="7261781" cy="835224"/>
          </a:xfrm>
        </p:spPr>
        <p:txBody>
          <a:bodyPr/>
          <a:lstStyle/>
          <a:p>
            <a:pPr algn="r"/>
            <a:r>
              <a:rPr lang="pt-PT" b="1" dirty="0"/>
              <a:t> BOA GOVERNAÇÃO</a:t>
            </a:r>
            <a:endParaRPr lang="pt-PT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225" y="1592494"/>
            <a:ext cx="10618804" cy="48177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-» O </a:t>
            </a:r>
            <a:r>
              <a:rPr lang="en-GB" b="1" dirty="0" err="1"/>
              <a:t>caso</a:t>
            </a:r>
            <a:r>
              <a:rPr lang="en-GB" b="1" dirty="0"/>
              <a:t> da </a:t>
            </a:r>
            <a:r>
              <a:rPr lang="en-GB" b="1" dirty="0" err="1"/>
              <a:t>União</a:t>
            </a:r>
            <a:r>
              <a:rPr lang="en-GB" b="1" dirty="0"/>
              <a:t> </a:t>
            </a:r>
            <a:r>
              <a:rPr lang="en-GB" b="1" dirty="0" err="1"/>
              <a:t>Europeia</a:t>
            </a:r>
            <a:r>
              <a:rPr lang="en-GB" b="1" dirty="0"/>
              <a:t>:</a:t>
            </a:r>
            <a:r>
              <a:rPr lang="en-GB" dirty="0"/>
              <a:t>	</a:t>
            </a:r>
          </a:p>
          <a:p>
            <a:pPr marL="0" indent="0">
              <a:buNone/>
            </a:pPr>
            <a:endParaRPr lang="pt-PT" dirty="0"/>
          </a:p>
          <a:p>
            <a:pPr marL="0" indent="0" algn="just">
              <a:buNone/>
            </a:pPr>
            <a:r>
              <a:rPr lang="pt-PT" dirty="0"/>
              <a:t>“</a:t>
            </a:r>
            <a:r>
              <a:rPr lang="pt-PT" b="1" dirty="0"/>
              <a:t>A boa governação a nível político, económico, social e ambiental é essencial para assegurar um desenvolvimento sustentável e inclusivo. </a:t>
            </a:r>
            <a:r>
              <a:rPr lang="pt-PT" dirty="0"/>
              <a:t>O apoio da UE à governação deve passar a ocupar um lugar mais importante em todas as parcerias, que devem nomeadamente incentivar a realização de reformas orientadas para os resultados e insistir em compromissos por parte dos países parceiros em matéria de </a:t>
            </a:r>
            <a:r>
              <a:rPr lang="pt-PT" b="1" dirty="0"/>
              <a:t>direitos humanos</a:t>
            </a:r>
            <a:r>
              <a:rPr lang="pt-PT" dirty="0"/>
              <a:t>, </a:t>
            </a:r>
            <a:r>
              <a:rPr lang="pt-PT" b="1" dirty="0"/>
              <a:t>democracia </a:t>
            </a:r>
            <a:r>
              <a:rPr lang="pt-PT" dirty="0"/>
              <a:t>e </a:t>
            </a:r>
            <a:r>
              <a:rPr lang="pt-PT" b="1" dirty="0"/>
              <a:t>Estado de Direito (primado da lei)</a:t>
            </a:r>
            <a:r>
              <a:rPr lang="pt-PT" dirty="0"/>
              <a:t>, bem como de resposta às aspirações e às necessidades das suas populações” </a:t>
            </a:r>
            <a:r>
              <a:rPr lang="pt-PT" b="1" dirty="0"/>
              <a:t>(UE, Agenda para a Mudança, 2011)</a:t>
            </a:r>
          </a:p>
          <a:p>
            <a:pPr marL="0" indent="0">
              <a:buNone/>
            </a:pP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4BE6F4D-6A90-46AF-93CB-35348B4D4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2" y="128727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45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6516" y="71919"/>
            <a:ext cx="7825483" cy="763306"/>
          </a:xfrm>
        </p:spPr>
        <p:txBody>
          <a:bodyPr>
            <a:normAutofit/>
          </a:bodyPr>
          <a:lstStyle/>
          <a:p>
            <a:pPr algn="r"/>
            <a:endParaRPr lang="pt-PT" sz="3600" b="1" i="1" dirty="0"/>
          </a:p>
        </p:txBody>
      </p:sp>
      <p:pic>
        <p:nvPicPr>
          <p:cNvPr id="5" name="Marcador de Posição de Conteúdo 4">
            <a:hlinkClick r:id="rId2"/>
            <a:extLst>
              <a:ext uri="{FF2B5EF4-FFF2-40B4-BE49-F238E27FC236}">
                <a16:creationId xmlns:a16="http://schemas.microsoft.com/office/drawing/2014/main" id="{AEAB2726-D230-43F2-9AB5-CB79608AF8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11946" y="2049401"/>
            <a:ext cx="5511262" cy="3481118"/>
          </a:xfrm>
          <a:prstGeom prst="rect">
            <a:avLst/>
          </a:prstGeom>
        </p:spPr>
      </p:pic>
      <p:pic>
        <p:nvPicPr>
          <p:cNvPr id="3" name="Imagem 2">
            <a:hlinkClick r:id="rId2"/>
            <a:extLst>
              <a:ext uri="{FF2B5EF4-FFF2-40B4-BE49-F238E27FC236}">
                <a16:creationId xmlns:a16="http://schemas.microsoft.com/office/drawing/2014/main" id="{9511E035-AB09-4317-AF6F-B97D3B0AC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356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2048</Words>
  <Application>Microsoft Office PowerPoint</Application>
  <PresentationFormat>Ecrã Panorâmico</PresentationFormat>
  <Paragraphs>231</Paragraphs>
  <Slides>47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Tema do Office</vt:lpstr>
      <vt:lpstr>   GOVERNAÇÃO, CORRUPÇÃO E PACTOS POLÍTICOS</vt:lpstr>
      <vt:lpstr>Apresentação do PowerPoint</vt:lpstr>
      <vt:lpstr> RETORNO DO “ESTADO”</vt:lpstr>
      <vt:lpstr> RETORNO DO “ESTADO”</vt:lpstr>
      <vt:lpstr> RETORNO DO “ESTADO”</vt:lpstr>
      <vt:lpstr> BOA GOVERNAÇÃO</vt:lpstr>
      <vt:lpstr>Apresentação do PowerPoint</vt:lpstr>
      <vt:lpstr> BOA GOVERNAÇÃO</vt:lpstr>
      <vt:lpstr>Apresentação do PowerPoint</vt:lpstr>
      <vt:lpstr>Apresentação do PowerPoint</vt:lpstr>
      <vt:lpstr>Apresentação do PowerPoint</vt:lpstr>
      <vt:lpstr>Apresentação do PowerPoint</vt:lpstr>
      <vt:lpstr> </vt:lpstr>
      <vt:lpstr> GOVERNAÇÃO  </vt:lpstr>
      <vt:lpstr> GOVERNAÇÃO  </vt:lpstr>
      <vt:lpstr>Apresentação do PowerPoint</vt:lpstr>
      <vt:lpstr>Apresentação do PowerPoint</vt:lpstr>
      <vt:lpstr>Apresentação do PowerPoint</vt:lpstr>
      <vt:lpstr> GOVERNAÇÃO  </vt:lpstr>
      <vt:lpstr> GOVERNAÇÃO  </vt:lpstr>
      <vt:lpstr> GOVERNAÇÃO  </vt:lpstr>
      <vt:lpstr> GOVERNAÇÃO  </vt:lpstr>
      <vt:lpstr> GOVERNAÇÃO</vt:lpstr>
      <vt:lpstr> GOVERNAÇÃO </vt:lpstr>
      <vt:lpstr> GOVERNAÇÃO</vt:lpstr>
      <vt:lpstr> GOVERNAÇÃO</vt:lpstr>
      <vt:lpstr> GOVERNAÇÃO</vt:lpstr>
      <vt:lpstr> GOVERNÇÃO</vt:lpstr>
      <vt:lpstr>Apresentação do PowerPoint</vt:lpstr>
      <vt:lpstr>Apresentação do PowerPoint</vt:lpstr>
      <vt:lpstr>Apresentação do PowerPoint</vt:lpstr>
      <vt:lpstr>Apresentação do PowerPoint</vt:lpstr>
      <vt:lpstr>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GOVERNAÇÃO, CORRUPÇÃO E PACTOS POLÍTICOS</dc:title>
  <dc:creator>Luis Mah</dc:creator>
  <cp:lastModifiedBy>Luis Mah</cp:lastModifiedBy>
  <cp:revision>2</cp:revision>
  <dcterms:created xsi:type="dcterms:W3CDTF">2022-10-25T20:46:41Z</dcterms:created>
  <dcterms:modified xsi:type="dcterms:W3CDTF">2022-10-27T21:50:47Z</dcterms:modified>
</cp:coreProperties>
</file>